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1" r:id="rId14"/>
    <p:sldId id="272"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4DAE0"/>
          </a:solidFill>
        </a:fill>
      </a:tcStyle>
    </a:wholeTbl>
    <a:band2H>
      <a:tcTxStyle/>
      <a:tcStyle>
        <a:tcBdr/>
        <a:fill>
          <a:solidFill>
            <a:srgbClr val="EBEDF0"/>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1"/>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1"/>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DE0D3"/>
          </a:solidFill>
        </a:fill>
      </a:tcStyle>
    </a:wholeTbl>
    <a:band2H>
      <a:tcTxStyle/>
      <a:tcStyle>
        <a:tcBdr/>
        <a:fill>
          <a:solidFill>
            <a:srgbClr val="EFF0EA"/>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3"/>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3"/>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8D6DD"/>
          </a:solidFill>
        </a:fill>
      </a:tcStyle>
    </a:wholeTbl>
    <a:band2H>
      <a:tcTxStyle/>
      <a:tcStyle>
        <a:tcBdr/>
        <a:fill>
          <a:solidFill>
            <a:srgbClr val="ECECEF"/>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6"/>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6"/>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06060"/>
          </a:solidFill>
        </a:fill>
      </a:tcStyle>
    </a:band2H>
    <a:firstCol>
      <a:tcTxStyle b="on" i="off">
        <a:font>
          <a:latin typeface="Gill Sans"/>
          <a:ea typeface="Gill Sans"/>
          <a:cs typeface="Gill Sans"/>
        </a:font>
        <a:srgbClr val="0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606060"/>
      </a:tcTxStyle>
      <a:tcStyle>
        <a:tcBdr>
          <a:left>
            <a:ln w="12700" cap="flat">
              <a:noFill/>
              <a:miter lim="400000"/>
            </a:ln>
          </a:left>
          <a:right>
            <a:ln w="12700" cap="flat">
              <a:noFill/>
              <a:miter lim="400000"/>
            </a:ln>
          </a:right>
          <a:top>
            <a:ln w="50800" cap="flat">
              <a:solidFill>
                <a:srgbClr val="606060"/>
              </a:solidFill>
              <a:prstDash val="solid"/>
              <a:round/>
            </a:ln>
          </a:top>
          <a:bottom>
            <a:ln w="25400" cap="flat">
              <a:solidFill>
                <a:srgbClr val="606060"/>
              </a:solidFill>
              <a:prstDash val="solid"/>
              <a:round/>
            </a:ln>
          </a:bottom>
          <a:insideH>
            <a:ln w="12700" cap="flat">
              <a:noFill/>
              <a:miter lim="400000"/>
            </a:ln>
          </a:insideH>
          <a:insideV>
            <a:ln w="12700" cap="flat">
              <a:noFill/>
              <a:miter lim="400000"/>
            </a:ln>
          </a:insideV>
        </a:tcBdr>
        <a:fill>
          <a:solidFill>
            <a:srgbClr val="006060"/>
          </a:solidFill>
        </a:fill>
      </a:tcStyle>
    </a:lastRow>
    <a:firstRow>
      <a:tcTxStyle b="on" i="off">
        <a:font>
          <a:latin typeface="Gill Sans"/>
          <a:ea typeface="Gill Sans"/>
          <a:cs typeface="Gill Sans"/>
        </a:font>
        <a:srgbClr val="006060"/>
      </a:tcTxStyle>
      <a:tcStyle>
        <a:tcBdr>
          <a:left>
            <a:ln w="12700" cap="flat">
              <a:noFill/>
              <a:miter lim="400000"/>
            </a:ln>
          </a:left>
          <a:right>
            <a:ln w="12700" cap="flat">
              <a:noFill/>
              <a:miter lim="400000"/>
            </a:ln>
          </a:right>
          <a:top>
            <a:ln w="25400" cap="flat">
              <a:solidFill>
                <a:srgbClr val="606060"/>
              </a:solidFill>
              <a:prstDash val="solid"/>
              <a:round/>
            </a:ln>
          </a:top>
          <a:bottom>
            <a:ln w="25400" cap="flat">
              <a:solidFill>
                <a:srgbClr val="60606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6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D1D1D1"/>
          </a:solidFill>
        </a:fill>
      </a:tcStyle>
    </a:wholeTbl>
    <a:band2H>
      <a:tcTxStyle/>
      <a:tcStyle>
        <a:tcBdr/>
        <a:fill>
          <a:solidFill>
            <a:srgbClr val="E9E9E9"/>
          </a:solidFill>
        </a:fill>
      </a:tcStyle>
    </a:band2H>
    <a:firstCol>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606060"/>
          </a:solidFill>
        </a:fill>
      </a:tcStyle>
    </a:firstCol>
    <a:la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38100" cap="flat">
              <a:solidFill>
                <a:srgbClr val="006060"/>
              </a:solidFill>
              <a:prstDash val="solid"/>
              <a:round/>
            </a:ln>
          </a:top>
          <a:bottom>
            <a:ln w="127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606060"/>
          </a:solidFill>
        </a:fill>
      </a:tcStyle>
    </a:lastRow>
    <a:firstRow>
      <a:tcTxStyle b="on" i="off">
        <a:font>
          <a:latin typeface="Gill Sans"/>
          <a:ea typeface="Gill Sans"/>
          <a:cs typeface="Gill Sans"/>
        </a:font>
        <a:srgbClr val="006060"/>
      </a:tcTxStyle>
      <a:tcStyle>
        <a:tcBdr>
          <a:left>
            <a:ln w="12700" cap="flat">
              <a:solidFill>
                <a:srgbClr val="006060"/>
              </a:solidFill>
              <a:prstDash val="solid"/>
              <a:round/>
            </a:ln>
          </a:left>
          <a:right>
            <a:ln w="12700" cap="flat">
              <a:solidFill>
                <a:srgbClr val="006060"/>
              </a:solidFill>
              <a:prstDash val="solid"/>
              <a:round/>
            </a:ln>
          </a:right>
          <a:top>
            <a:ln w="12700" cap="flat">
              <a:solidFill>
                <a:srgbClr val="006060"/>
              </a:solidFill>
              <a:prstDash val="solid"/>
              <a:round/>
            </a:ln>
          </a:top>
          <a:bottom>
            <a:ln w="38100" cap="flat">
              <a:solidFill>
                <a:srgbClr val="006060"/>
              </a:solidFill>
              <a:prstDash val="solid"/>
              <a:round/>
            </a:ln>
          </a:bottom>
          <a:insideH>
            <a:ln w="12700" cap="flat">
              <a:solidFill>
                <a:srgbClr val="006060"/>
              </a:solidFill>
              <a:prstDash val="solid"/>
              <a:round/>
            </a:ln>
          </a:insideH>
          <a:insideV>
            <a:ln w="12700" cap="flat">
              <a:solidFill>
                <a:srgbClr val="006060"/>
              </a:solidFill>
              <a:prstDash val="solid"/>
              <a:round/>
            </a:ln>
          </a:insideV>
        </a:tcBdr>
        <a:fill>
          <a:solidFill>
            <a:srgbClr val="606060"/>
          </a:solidFill>
        </a:fill>
      </a:tcStyle>
    </a:firstRow>
  </a:tblStyle>
  <a:tblStyle styleId="{2708684C-4D16-4618-839F-0558EEFCDFE6}" styleName="">
    <a:tblBg/>
    <a:wholeTbl>
      <a:tcTxStyle b="off"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solidFill>
            <a:srgbClr val="606060">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solidFill>
            <a:srgbClr val="606060">
              <a:alpha val="20000"/>
            </a:srgbClr>
          </a:solidFill>
        </a:fill>
      </a:tcStyle>
    </a:firstCol>
    <a:lastRow>
      <a:tcTxStyle b="on"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50800" cap="flat">
              <a:solidFill>
                <a:srgbClr val="606060"/>
              </a:solidFill>
              <a:prstDash val="solid"/>
              <a:round/>
            </a:ln>
          </a:top>
          <a:bottom>
            <a:ln w="127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noFill/>
        </a:fill>
      </a:tcStyle>
    </a:lastRow>
    <a:firstRow>
      <a:tcTxStyle b="on" i="off">
        <a:font>
          <a:latin typeface="Gill Sans"/>
          <a:ea typeface="Gill Sans"/>
          <a:cs typeface="Gill Sans"/>
        </a:font>
        <a:srgbClr val="606060"/>
      </a:tcTxStyle>
      <a:tcStyle>
        <a:tcBdr>
          <a:left>
            <a:ln w="12700" cap="flat">
              <a:solidFill>
                <a:srgbClr val="606060"/>
              </a:solidFill>
              <a:prstDash val="solid"/>
              <a:round/>
            </a:ln>
          </a:left>
          <a:right>
            <a:ln w="12700" cap="flat">
              <a:solidFill>
                <a:srgbClr val="606060"/>
              </a:solidFill>
              <a:prstDash val="solid"/>
              <a:round/>
            </a:ln>
          </a:right>
          <a:top>
            <a:ln w="12700" cap="flat">
              <a:solidFill>
                <a:srgbClr val="606060"/>
              </a:solidFill>
              <a:prstDash val="solid"/>
              <a:round/>
            </a:ln>
          </a:top>
          <a:bottom>
            <a:ln w="25400" cap="flat">
              <a:solidFill>
                <a:srgbClr val="606060"/>
              </a:solidFill>
              <a:prstDash val="solid"/>
              <a:round/>
            </a:ln>
          </a:bottom>
          <a:insideH>
            <a:ln w="12700" cap="flat">
              <a:solidFill>
                <a:srgbClr val="606060"/>
              </a:solidFill>
              <a:prstDash val="solid"/>
              <a:round/>
            </a:ln>
          </a:insideH>
          <a:insideV>
            <a:ln w="12700" cap="flat">
              <a:solidFill>
                <a:srgbClr val="60606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1434" y="-90"/>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ytuł i podtytuł">
    <p:spTree>
      <p:nvGrpSpPr>
        <p:cNvPr id="1" name=""/>
        <p:cNvGrpSpPr/>
        <p:nvPr/>
      </p:nvGrpSpPr>
      <p:grpSpPr>
        <a:xfrm>
          <a:off x="0" y="0"/>
          <a:ext cx="0" cy="0"/>
          <a:chOff x="0" y="0"/>
          <a:chExt cx="0" cy="0"/>
        </a:xfrm>
      </p:grpSpPr>
      <p:sp>
        <p:nvSpPr>
          <p:cNvPr id="13" name="Linia"/>
          <p:cNvSpPr/>
          <p:nvPr/>
        </p:nvSpPr>
        <p:spPr>
          <a:xfrm>
            <a:off x="508000" y="5181600"/>
            <a:ext cx="11988801" cy="0"/>
          </a:xfrm>
          <a:prstGeom prst="line">
            <a:avLst/>
          </a:prstGeom>
          <a:ln w="12700">
            <a:solidFill>
              <a:srgbClr val="444444">
                <a:alpha val="30000"/>
              </a:srgbClr>
            </a:solidFill>
            <a:miter lim="400000"/>
          </a:ln>
        </p:spPr>
        <p:txBody>
          <a:bodyPr lIns="45718" tIns="45718" rIns="45718" bIns="45718"/>
          <a:lstStyle/>
          <a:p>
            <a:endParaRPr/>
          </a:p>
        </p:txBody>
      </p:sp>
      <p:sp>
        <p:nvSpPr>
          <p:cNvPr id="14" name="Tekst tytułowy"/>
          <p:cNvSpPr txBox="1">
            <a:spLocks noGrp="1"/>
          </p:cNvSpPr>
          <p:nvPr>
            <p:ph type="title"/>
          </p:nvPr>
        </p:nvSpPr>
        <p:spPr>
          <a:xfrm>
            <a:off x="508000" y="3009900"/>
            <a:ext cx="11988800" cy="2032000"/>
          </a:xfrm>
          <a:prstGeom prst="rect">
            <a:avLst/>
          </a:prstGeom>
        </p:spPr>
        <p:txBody>
          <a:bodyPr anchor="b"/>
          <a:lstStyle/>
          <a:p>
            <a:r>
              <a:t>Tekst tytułowy</a:t>
            </a:r>
          </a:p>
        </p:txBody>
      </p:sp>
      <p:sp>
        <p:nvSpPr>
          <p:cNvPr id="15" name="Treść - poziom 1…"/>
          <p:cNvSpPr txBox="1">
            <a:spLocks noGrp="1"/>
          </p:cNvSpPr>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r>
              <a:t>Treść - poziom 1</a:t>
            </a:r>
          </a:p>
          <a:p>
            <a:pPr lvl="1"/>
            <a:r>
              <a:t>Treść - poziom 2</a:t>
            </a:r>
          </a:p>
          <a:p>
            <a:pPr lvl="2"/>
            <a:r>
              <a:t>Treść - poziom 3</a:t>
            </a:r>
          </a:p>
          <a:p>
            <a:pPr lvl="3"/>
            <a:r>
              <a:t>Treść - poziom 4</a:t>
            </a:r>
          </a:p>
          <a:p>
            <a:pPr lvl="4"/>
            <a:r>
              <a:t>Treść - poziom 5</a:t>
            </a:r>
          </a:p>
        </p:txBody>
      </p:sp>
      <p:sp>
        <p:nvSpPr>
          <p:cNvPr id="16" name="Numer slajdu"/>
          <p:cNvSpPr txBox="1">
            <a:spLocks noGrp="1"/>
          </p:cNvSpPr>
          <p:nvPr>
            <p:ph type="sldNum" sz="quarter" idx="2"/>
          </p:nvPr>
        </p:nvSpPr>
        <p:spPr>
          <a:xfrm>
            <a:off x="12154001" y="8763000"/>
            <a:ext cx="342901" cy="3683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ytat">
    <p:spTree>
      <p:nvGrpSpPr>
        <p:cNvPr id="1" name=""/>
        <p:cNvGrpSpPr/>
        <p:nvPr/>
      </p:nvGrpSpPr>
      <p:grpSpPr>
        <a:xfrm>
          <a:off x="0" y="0"/>
          <a:ext cx="0" cy="0"/>
          <a:chOff x="0" y="0"/>
          <a:chExt cx="0" cy="0"/>
        </a:xfrm>
      </p:grpSpPr>
      <p:sp>
        <p:nvSpPr>
          <p:cNvPr id="103" name="Treść - poziom 1…"/>
          <p:cNvSpPr txBox="1">
            <a:spLocks noGrp="1"/>
          </p:cNvSpPr>
          <p:nvPr>
            <p:ph type="body" sz="quarter" idx="1"/>
          </p:nvPr>
        </p:nvSpPr>
        <p:spPr>
          <a:xfrm>
            <a:off x="508000" y="5918200"/>
            <a:ext cx="11988800" cy="533400"/>
          </a:xfrm>
          <a:prstGeom prst="rect">
            <a:avLst/>
          </a:prstGeom>
        </p:spPr>
        <p:txBody>
          <a:bodyPr anchor="t"/>
          <a:lstStyle>
            <a:lvl1pPr marL="0" indent="0" algn="ctr">
              <a:lnSpc>
                <a:spcPct val="140000"/>
              </a:lnSpc>
              <a:spcBef>
                <a:spcPts val="0"/>
              </a:spcBef>
              <a:buSzTx/>
              <a:buNone/>
              <a:defRPr sz="3000" i="1">
                <a:solidFill>
                  <a:srgbClr val="9D9D9D"/>
                </a:solidFill>
              </a:defRPr>
            </a:lvl1pPr>
            <a:lvl2pPr marL="788894" indent="-369794" algn="ctr">
              <a:lnSpc>
                <a:spcPct val="140000"/>
              </a:lnSpc>
              <a:spcBef>
                <a:spcPts val="0"/>
              </a:spcBef>
              <a:buBlip>
                <a:blip r:embed="rId2"/>
              </a:buBlip>
              <a:defRPr sz="3000" i="1">
                <a:solidFill>
                  <a:srgbClr val="9D9D9D"/>
                </a:solidFill>
              </a:defRPr>
            </a:lvl2pPr>
            <a:lvl3pPr marL="1207994" indent="-369794" algn="ctr">
              <a:lnSpc>
                <a:spcPct val="140000"/>
              </a:lnSpc>
              <a:spcBef>
                <a:spcPts val="0"/>
              </a:spcBef>
              <a:buBlip>
                <a:blip r:embed="rId2"/>
              </a:buBlip>
              <a:defRPr sz="3000" i="1">
                <a:solidFill>
                  <a:srgbClr val="9D9D9D"/>
                </a:solidFill>
              </a:defRPr>
            </a:lvl3pPr>
            <a:lvl4pPr marL="1627094" indent="-369794" algn="ctr">
              <a:lnSpc>
                <a:spcPct val="140000"/>
              </a:lnSpc>
              <a:spcBef>
                <a:spcPts val="0"/>
              </a:spcBef>
              <a:buBlip>
                <a:blip r:embed="rId2"/>
              </a:buBlip>
              <a:defRPr sz="3000" i="1">
                <a:solidFill>
                  <a:srgbClr val="9D9D9D"/>
                </a:solidFill>
              </a:defRPr>
            </a:lvl4pPr>
            <a:lvl5pPr marL="2046194" indent="-369794" algn="ctr">
              <a:lnSpc>
                <a:spcPct val="140000"/>
              </a:lnSpc>
              <a:spcBef>
                <a:spcPts val="0"/>
              </a:spcBef>
              <a:buBlip>
                <a:blip r:embed="rId2"/>
              </a:buBlip>
              <a:defRPr sz="3000" i="1">
                <a:solidFill>
                  <a:srgbClr val="9D9D9D"/>
                </a:solidFill>
              </a:defRPr>
            </a:lvl5pPr>
          </a:lstStyle>
          <a:p>
            <a:r>
              <a:t>Treść - poziom 1</a:t>
            </a:r>
          </a:p>
          <a:p>
            <a:pPr lvl="1"/>
            <a:r>
              <a:t>Treść - poziom 2</a:t>
            </a:r>
          </a:p>
          <a:p>
            <a:pPr lvl="2"/>
            <a:r>
              <a:t>Treść - poziom 3</a:t>
            </a:r>
          </a:p>
          <a:p>
            <a:pPr lvl="3"/>
            <a:r>
              <a:t>Treść - poziom 4</a:t>
            </a:r>
          </a:p>
          <a:p>
            <a:pPr lvl="4"/>
            <a:r>
              <a:t>Treść - poziom 5</a:t>
            </a:r>
          </a:p>
        </p:txBody>
      </p:sp>
      <p:sp>
        <p:nvSpPr>
          <p:cNvPr id="104" name="„Wpisz tu cytat.”"/>
          <p:cNvSpPr txBox="1">
            <a:spLocks noGrp="1"/>
          </p:cNvSpPr>
          <p:nvPr>
            <p:ph type="body" sz="quarter" idx="13"/>
          </p:nvPr>
        </p:nvSpPr>
        <p:spPr>
          <a:xfrm>
            <a:off x="1270000" y="4298950"/>
            <a:ext cx="10464800" cy="622300"/>
          </a:xfrm>
          <a:prstGeom prst="rect">
            <a:avLst/>
          </a:prstGeom>
        </p:spPr>
        <p:txBody>
          <a:bodyPr/>
          <a:lstStyle/>
          <a:p>
            <a:pPr marL="0" indent="0" algn="ctr">
              <a:lnSpc>
                <a:spcPct val="120000"/>
              </a:lnSpc>
              <a:spcBef>
                <a:spcPts val="0"/>
              </a:spcBef>
              <a:buSzTx/>
              <a:buNone/>
              <a:defRPr sz="3600"/>
            </a:pPr>
            <a:endParaRPr/>
          </a:p>
        </p:txBody>
      </p:sp>
      <p:sp>
        <p:nvSpPr>
          <p:cNvPr id="105"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djęcie">
    <p:spTree>
      <p:nvGrpSpPr>
        <p:cNvPr id="1" name=""/>
        <p:cNvGrpSpPr/>
        <p:nvPr/>
      </p:nvGrpSpPr>
      <p:grpSpPr>
        <a:xfrm>
          <a:off x="0" y="0"/>
          <a:ext cx="0" cy="0"/>
          <a:chOff x="0" y="0"/>
          <a:chExt cx="0" cy="0"/>
        </a:xfrm>
      </p:grpSpPr>
      <p:sp>
        <p:nvSpPr>
          <p:cNvPr id="112" name="Obrazek"/>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3"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usty">
    <p:spTree>
      <p:nvGrpSpPr>
        <p:cNvPr id="1" name=""/>
        <p:cNvGrpSpPr/>
        <p:nvPr/>
      </p:nvGrpSpPr>
      <p:grpSpPr>
        <a:xfrm>
          <a:off x="0" y="0"/>
          <a:ext cx="0" cy="0"/>
          <a:chOff x="0" y="0"/>
          <a:chExt cx="0" cy="0"/>
        </a:xfrm>
      </p:grpSpPr>
      <p:sp>
        <p:nvSpPr>
          <p:cNvPr id="120"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Zdjęcie (poziomo)">
    <p:spTree>
      <p:nvGrpSpPr>
        <p:cNvPr id="1" name=""/>
        <p:cNvGrpSpPr/>
        <p:nvPr/>
      </p:nvGrpSpPr>
      <p:grpSpPr>
        <a:xfrm>
          <a:off x="0" y="0"/>
          <a:ext cx="0" cy="0"/>
          <a:chOff x="0" y="0"/>
          <a:chExt cx="0" cy="0"/>
        </a:xfrm>
      </p:grpSpPr>
      <p:sp>
        <p:nvSpPr>
          <p:cNvPr id="23" name="Obrazek"/>
          <p:cNvSpPr>
            <a:spLocks noGrp="1"/>
          </p:cNvSpPr>
          <p:nvPr>
            <p:ph type="pic" idx="13"/>
          </p:nvPr>
        </p:nvSpPr>
        <p:spPr>
          <a:xfrm>
            <a:off x="622300" y="1181100"/>
            <a:ext cx="11760200" cy="5676900"/>
          </a:xfrm>
          <a:prstGeom prst="rect">
            <a:avLst/>
          </a:prstGeom>
        </p:spPr>
        <p:txBody>
          <a:bodyPr lIns="91439" tIns="45719" rIns="91439" bIns="45719" anchor="t">
            <a:noAutofit/>
          </a:bodyPr>
          <a:lstStyle/>
          <a:p>
            <a:endParaRPr/>
          </a:p>
        </p:txBody>
      </p:sp>
      <p:sp>
        <p:nvSpPr>
          <p:cNvPr id="24" name="Tekst tytułowy"/>
          <p:cNvSpPr txBox="1">
            <a:spLocks noGrp="1"/>
          </p:cNvSpPr>
          <p:nvPr>
            <p:ph type="title"/>
          </p:nvPr>
        </p:nvSpPr>
        <p:spPr>
          <a:xfrm>
            <a:off x="508000" y="7099300"/>
            <a:ext cx="11988800" cy="1117600"/>
          </a:xfrm>
          <a:prstGeom prst="rect">
            <a:avLst/>
          </a:prstGeom>
        </p:spPr>
        <p:txBody>
          <a:bodyPr anchor="b"/>
          <a:lstStyle/>
          <a:p>
            <a:r>
              <a:t>Tekst tytułowy</a:t>
            </a:r>
          </a:p>
        </p:txBody>
      </p:sp>
      <p:sp>
        <p:nvSpPr>
          <p:cNvPr id="25" name="Treść - poziom 1…"/>
          <p:cNvSpPr txBox="1">
            <a:spLocks noGrp="1"/>
          </p:cNvSpPr>
          <p:nvPr>
            <p:ph type="body" sz="quarter" idx="1"/>
          </p:nvPr>
        </p:nvSpPr>
        <p:spPr>
          <a:xfrm>
            <a:off x="508000" y="8267700"/>
            <a:ext cx="119888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r>
              <a:t>Treść - poziom 1</a:t>
            </a:r>
          </a:p>
          <a:p>
            <a:pPr lvl="1"/>
            <a:r>
              <a:t>Treść - poziom 2</a:t>
            </a:r>
          </a:p>
          <a:p>
            <a:pPr lvl="2"/>
            <a:r>
              <a:t>Treść - poziom 3</a:t>
            </a:r>
          </a:p>
          <a:p>
            <a:pPr lvl="3"/>
            <a:r>
              <a:t>Treść - poziom 4</a:t>
            </a:r>
          </a:p>
          <a:p>
            <a:pPr lvl="4"/>
            <a:r>
              <a:t>Treść - poziom 5</a:t>
            </a:r>
          </a:p>
        </p:txBody>
      </p:sp>
      <p:sp>
        <p:nvSpPr>
          <p:cNvPr id="26"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ytuł (na środku)">
    <p:spTree>
      <p:nvGrpSpPr>
        <p:cNvPr id="1" name=""/>
        <p:cNvGrpSpPr/>
        <p:nvPr/>
      </p:nvGrpSpPr>
      <p:grpSpPr>
        <a:xfrm>
          <a:off x="0" y="0"/>
          <a:ext cx="0" cy="0"/>
          <a:chOff x="0" y="0"/>
          <a:chExt cx="0" cy="0"/>
        </a:xfrm>
      </p:grpSpPr>
      <p:sp>
        <p:nvSpPr>
          <p:cNvPr id="33" name="Tekst tytułowy"/>
          <p:cNvSpPr txBox="1">
            <a:spLocks noGrp="1"/>
          </p:cNvSpPr>
          <p:nvPr>
            <p:ph type="title"/>
          </p:nvPr>
        </p:nvSpPr>
        <p:spPr>
          <a:xfrm>
            <a:off x="508000" y="3860800"/>
            <a:ext cx="11988800" cy="2032000"/>
          </a:xfrm>
          <a:prstGeom prst="rect">
            <a:avLst/>
          </a:prstGeom>
        </p:spPr>
        <p:txBody>
          <a:bodyPr/>
          <a:lstStyle/>
          <a:p>
            <a:r>
              <a:t>Tekst tytułowy</a:t>
            </a:r>
          </a:p>
        </p:txBody>
      </p:sp>
      <p:sp>
        <p:nvSpPr>
          <p:cNvPr id="34"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djęcie (pionowo)">
    <p:spTree>
      <p:nvGrpSpPr>
        <p:cNvPr id="1" name=""/>
        <p:cNvGrpSpPr/>
        <p:nvPr/>
      </p:nvGrpSpPr>
      <p:grpSpPr>
        <a:xfrm>
          <a:off x="0" y="0"/>
          <a:ext cx="0" cy="0"/>
          <a:chOff x="0" y="0"/>
          <a:chExt cx="0" cy="0"/>
        </a:xfrm>
      </p:grpSpPr>
      <p:sp>
        <p:nvSpPr>
          <p:cNvPr id="41" name="Obrazek"/>
          <p:cNvSpPr>
            <a:spLocks noGrp="1"/>
          </p:cNvSpPr>
          <p:nvPr>
            <p:ph type="pic" sz="half" idx="13"/>
          </p:nvPr>
        </p:nvSpPr>
        <p:spPr>
          <a:xfrm>
            <a:off x="6805518" y="981848"/>
            <a:ext cx="5575302" cy="7531102"/>
          </a:xfrm>
          <a:prstGeom prst="rect">
            <a:avLst/>
          </a:prstGeom>
        </p:spPr>
        <p:txBody>
          <a:bodyPr lIns="91439" tIns="45719" rIns="91439" bIns="45719" anchor="t">
            <a:noAutofit/>
          </a:bodyPr>
          <a:lstStyle/>
          <a:p>
            <a:endParaRPr/>
          </a:p>
        </p:txBody>
      </p:sp>
      <p:sp>
        <p:nvSpPr>
          <p:cNvPr id="42" name="Tekst tytułowy"/>
          <p:cNvSpPr txBox="1">
            <a:spLocks noGrp="1"/>
          </p:cNvSpPr>
          <p:nvPr>
            <p:ph type="title"/>
          </p:nvPr>
        </p:nvSpPr>
        <p:spPr>
          <a:xfrm>
            <a:off x="508000" y="2400300"/>
            <a:ext cx="5829300" cy="6070600"/>
          </a:xfrm>
          <a:prstGeom prst="rect">
            <a:avLst/>
          </a:prstGeom>
        </p:spPr>
        <p:txBody>
          <a:bodyPr anchor="t"/>
          <a:lstStyle/>
          <a:p>
            <a:r>
              <a:t>Tekst tytułowy</a:t>
            </a:r>
          </a:p>
        </p:txBody>
      </p:sp>
      <p:sp>
        <p:nvSpPr>
          <p:cNvPr id="43" name="Treść - poziom 1…"/>
          <p:cNvSpPr txBox="1">
            <a:spLocks noGrp="1"/>
          </p:cNvSpPr>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r>
              <a:t>Treść - poziom 1</a:t>
            </a:r>
          </a:p>
          <a:p>
            <a:pPr lvl="1"/>
            <a:r>
              <a:t>Treść - poziom 2</a:t>
            </a:r>
          </a:p>
          <a:p>
            <a:pPr lvl="2"/>
            <a:r>
              <a:t>Treść - poziom 3</a:t>
            </a:r>
          </a:p>
          <a:p>
            <a:pPr lvl="3"/>
            <a:r>
              <a:t>Treść - poziom 4</a:t>
            </a:r>
          </a:p>
          <a:p>
            <a:pPr lvl="4"/>
            <a:r>
              <a:t>Treść - poziom 5</a:t>
            </a:r>
          </a:p>
        </p:txBody>
      </p:sp>
      <p:sp>
        <p:nvSpPr>
          <p:cNvPr id="44"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ytuł (na górze)">
    <p:spTree>
      <p:nvGrpSpPr>
        <p:cNvPr id="1" name=""/>
        <p:cNvGrpSpPr/>
        <p:nvPr/>
      </p:nvGrpSpPr>
      <p:grpSpPr>
        <a:xfrm>
          <a:off x="0" y="0"/>
          <a:ext cx="0" cy="0"/>
          <a:chOff x="0" y="0"/>
          <a:chExt cx="0" cy="0"/>
        </a:xfrm>
      </p:grpSpPr>
      <p:sp>
        <p:nvSpPr>
          <p:cNvPr id="51" name="Linia"/>
          <p:cNvSpPr/>
          <p:nvPr/>
        </p:nvSpPr>
        <p:spPr>
          <a:xfrm>
            <a:off x="507999" y="2578100"/>
            <a:ext cx="11997293" cy="0"/>
          </a:xfrm>
          <a:prstGeom prst="line">
            <a:avLst/>
          </a:prstGeom>
          <a:ln w="12700">
            <a:solidFill>
              <a:srgbClr val="444444">
                <a:alpha val="30000"/>
              </a:srgbClr>
            </a:solidFill>
            <a:miter lim="400000"/>
          </a:ln>
        </p:spPr>
        <p:txBody>
          <a:bodyPr lIns="45718" tIns="45718" rIns="45718" bIns="45718"/>
          <a:lstStyle/>
          <a:p>
            <a:endParaRPr/>
          </a:p>
        </p:txBody>
      </p:sp>
      <p:sp>
        <p:nvSpPr>
          <p:cNvPr id="52" name="Linia"/>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53" name="Linia"/>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54" name="Tekst tytułowy"/>
          <p:cNvSpPr txBox="1">
            <a:spLocks noGrp="1"/>
          </p:cNvSpPr>
          <p:nvPr>
            <p:ph type="title"/>
          </p:nvPr>
        </p:nvSpPr>
        <p:spPr>
          <a:xfrm>
            <a:off x="508000" y="596900"/>
            <a:ext cx="11988800" cy="1905000"/>
          </a:xfrm>
          <a:prstGeom prst="rect">
            <a:avLst/>
          </a:prstGeom>
        </p:spPr>
        <p:txBody>
          <a:bodyPr/>
          <a:lstStyle/>
          <a:p>
            <a:r>
              <a:t>Tekst tytułowy</a:t>
            </a:r>
          </a:p>
        </p:txBody>
      </p:sp>
      <p:sp>
        <p:nvSpPr>
          <p:cNvPr id="55"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ytuł i punktory">
    <p:spTree>
      <p:nvGrpSpPr>
        <p:cNvPr id="1" name=""/>
        <p:cNvGrpSpPr/>
        <p:nvPr/>
      </p:nvGrpSpPr>
      <p:grpSpPr>
        <a:xfrm>
          <a:off x="0" y="0"/>
          <a:ext cx="0" cy="0"/>
          <a:chOff x="0" y="0"/>
          <a:chExt cx="0" cy="0"/>
        </a:xfrm>
      </p:grpSpPr>
      <p:sp>
        <p:nvSpPr>
          <p:cNvPr id="62" name="Linia"/>
          <p:cNvSpPr/>
          <p:nvPr/>
        </p:nvSpPr>
        <p:spPr>
          <a:xfrm>
            <a:off x="508000" y="2578100"/>
            <a:ext cx="11988801" cy="0"/>
          </a:xfrm>
          <a:prstGeom prst="line">
            <a:avLst/>
          </a:prstGeom>
          <a:ln w="12700">
            <a:solidFill>
              <a:srgbClr val="444444">
                <a:alpha val="30000"/>
              </a:srgbClr>
            </a:solidFill>
            <a:miter lim="400000"/>
          </a:ln>
        </p:spPr>
        <p:txBody>
          <a:bodyPr lIns="45718" tIns="45718" rIns="45718" bIns="45718"/>
          <a:lstStyle/>
          <a:p>
            <a:endParaRPr/>
          </a:p>
        </p:txBody>
      </p:sp>
      <p:sp>
        <p:nvSpPr>
          <p:cNvPr id="63" name="Linia"/>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64" name="Linia"/>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65" name="Tekst tytułowy"/>
          <p:cNvSpPr txBox="1">
            <a:spLocks noGrp="1"/>
          </p:cNvSpPr>
          <p:nvPr>
            <p:ph type="title"/>
          </p:nvPr>
        </p:nvSpPr>
        <p:spPr>
          <a:xfrm>
            <a:off x="508000" y="596900"/>
            <a:ext cx="11988800" cy="1905000"/>
          </a:xfrm>
          <a:prstGeom prst="rect">
            <a:avLst/>
          </a:prstGeom>
        </p:spPr>
        <p:txBody>
          <a:bodyPr/>
          <a:lstStyle/>
          <a:p>
            <a:r>
              <a:t>Tekst tytułowy</a:t>
            </a:r>
          </a:p>
        </p:txBody>
      </p:sp>
      <p:sp>
        <p:nvSpPr>
          <p:cNvPr id="66" name="Treść - poziom 1…"/>
          <p:cNvSpPr txBox="1">
            <a:spLocks noGrp="1"/>
          </p:cNvSpPr>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Treść - poziom 1</a:t>
            </a:r>
          </a:p>
          <a:p>
            <a:pPr lvl="1"/>
            <a:r>
              <a:t>Treść - poziom 2</a:t>
            </a:r>
          </a:p>
          <a:p>
            <a:pPr lvl="2"/>
            <a:r>
              <a:t>Treść - poziom 3</a:t>
            </a:r>
          </a:p>
          <a:p>
            <a:pPr lvl="3"/>
            <a:r>
              <a:t>Treść - poziom 4</a:t>
            </a:r>
          </a:p>
          <a:p>
            <a:pPr lvl="4"/>
            <a:r>
              <a:t>Treść - poziom 5</a:t>
            </a:r>
          </a:p>
        </p:txBody>
      </p:sp>
      <p:sp>
        <p:nvSpPr>
          <p:cNvPr id="67"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ytuł i punktory ze zdjęciem">
    <p:spTree>
      <p:nvGrpSpPr>
        <p:cNvPr id="1" name=""/>
        <p:cNvGrpSpPr/>
        <p:nvPr/>
      </p:nvGrpSpPr>
      <p:grpSpPr>
        <a:xfrm>
          <a:off x="0" y="0"/>
          <a:ext cx="0" cy="0"/>
          <a:chOff x="0" y="0"/>
          <a:chExt cx="0" cy="0"/>
        </a:xfrm>
      </p:grpSpPr>
      <p:sp>
        <p:nvSpPr>
          <p:cNvPr id="74" name="Linia"/>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75" name="Obrazek"/>
          <p:cNvSpPr>
            <a:spLocks noGrp="1"/>
          </p:cNvSpPr>
          <p:nvPr>
            <p:ph type="pic" sz="half" idx="13"/>
          </p:nvPr>
        </p:nvSpPr>
        <p:spPr>
          <a:xfrm>
            <a:off x="620618" y="2994798"/>
            <a:ext cx="5524503" cy="5524503"/>
          </a:xfrm>
          <a:prstGeom prst="rect">
            <a:avLst/>
          </a:prstGeom>
        </p:spPr>
        <p:txBody>
          <a:bodyPr lIns="91439" tIns="45719" rIns="91439" bIns="45719" anchor="t">
            <a:noAutofit/>
          </a:bodyPr>
          <a:lstStyle/>
          <a:p>
            <a:endParaRPr/>
          </a:p>
        </p:txBody>
      </p:sp>
      <p:sp>
        <p:nvSpPr>
          <p:cNvPr id="76" name="Tekst tytułowy"/>
          <p:cNvSpPr txBox="1">
            <a:spLocks noGrp="1"/>
          </p:cNvSpPr>
          <p:nvPr>
            <p:ph type="title"/>
          </p:nvPr>
        </p:nvSpPr>
        <p:spPr>
          <a:xfrm>
            <a:off x="508000" y="596900"/>
            <a:ext cx="11988800" cy="1905000"/>
          </a:xfrm>
          <a:prstGeom prst="rect">
            <a:avLst/>
          </a:prstGeom>
        </p:spPr>
        <p:txBody>
          <a:bodyPr/>
          <a:lstStyle/>
          <a:p>
            <a:r>
              <a:t>Tekst tytułowy</a:t>
            </a:r>
          </a:p>
        </p:txBody>
      </p:sp>
      <p:sp>
        <p:nvSpPr>
          <p:cNvPr id="77" name="Treść - poziom 1…"/>
          <p:cNvSpPr txBox="1">
            <a:spLocks noGrp="1"/>
          </p:cNvSpPr>
          <p:nvPr>
            <p:ph type="body" sz="half" idx="1"/>
          </p:nvPr>
        </p:nvSpPr>
        <p:spPr>
          <a:xfrm>
            <a:off x="6781800" y="2971800"/>
            <a:ext cx="5727700" cy="5524500"/>
          </a:xfrm>
          <a:prstGeom prst="rect">
            <a:avLst/>
          </a:prstGeom>
        </p:spPr>
        <p:txBody>
          <a:bodyPr/>
          <a:lstStyle>
            <a:lvl1pPr marL="368300" indent="-368300">
              <a:spcBef>
                <a:spcPts val="3200"/>
              </a:spcBef>
              <a:buBlip>
                <a:blip r:embed="rId2"/>
              </a:buBlip>
              <a:defRPr sz="3000"/>
            </a:lvl1pPr>
            <a:lvl2pPr marL="736600" indent="-368300">
              <a:spcBef>
                <a:spcPts val="3200"/>
              </a:spcBef>
              <a:buBlip>
                <a:blip r:embed="rId2"/>
              </a:buBlip>
              <a:defRPr sz="3000"/>
            </a:lvl2pPr>
            <a:lvl3pPr marL="1104900" indent="-368300">
              <a:spcBef>
                <a:spcPts val="3200"/>
              </a:spcBef>
              <a:buBlip>
                <a:blip r:embed="rId2"/>
              </a:buBlip>
              <a:defRPr sz="3000"/>
            </a:lvl3pPr>
            <a:lvl4pPr marL="1473200" indent="-368300">
              <a:spcBef>
                <a:spcPts val="3200"/>
              </a:spcBef>
              <a:buBlip>
                <a:blip r:embed="rId2"/>
              </a:buBlip>
              <a:defRPr sz="3000"/>
            </a:lvl4pPr>
            <a:lvl5pPr marL="1841500" indent="-368300">
              <a:spcBef>
                <a:spcPts val="3200"/>
              </a:spcBef>
              <a:buBlip>
                <a:blip r:embed="rId2"/>
              </a:buBlip>
              <a:defRPr sz="3000"/>
            </a:lvl5pPr>
          </a:lstStyle>
          <a:p>
            <a:r>
              <a:t>Treść - poziom 1</a:t>
            </a:r>
          </a:p>
          <a:p>
            <a:pPr lvl="1"/>
            <a:r>
              <a:t>Treść - poziom 2</a:t>
            </a:r>
          </a:p>
          <a:p>
            <a:pPr lvl="2"/>
            <a:r>
              <a:t>Treść - poziom 3</a:t>
            </a:r>
          </a:p>
          <a:p>
            <a:pPr lvl="3"/>
            <a:r>
              <a:t>Treść - poziom 4</a:t>
            </a:r>
          </a:p>
          <a:p>
            <a:pPr lvl="4"/>
            <a:r>
              <a:t>Treść - poziom 5</a:t>
            </a:r>
          </a:p>
        </p:txBody>
      </p:sp>
      <p:sp>
        <p:nvSpPr>
          <p:cNvPr id="78"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ory">
    <p:spTree>
      <p:nvGrpSpPr>
        <p:cNvPr id="1" name=""/>
        <p:cNvGrpSpPr/>
        <p:nvPr/>
      </p:nvGrpSpPr>
      <p:grpSpPr>
        <a:xfrm>
          <a:off x="0" y="0"/>
          <a:ext cx="0" cy="0"/>
          <a:chOff x="0" y="0"/>
          <a:chExt cx="0" cy="0"/>
        </a:xfrm>
      </p:grpSpPr>
      <p:sp>
        <p:nvSpPr>
          <p:cNvPr id="85" name="Treść - poziom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Treść - poziom 1</a:t>
            </a:r>
          </a:p>
          <a:p>
            <a:pPr lvl="1"/>
            <a:r>
              <a:t>Treść - poziom 2</a:t>
            </a:r>
          </a:p>
          <a:p>
            <a:pPr lvl="2"/>
            <a:r>
              <a:t>Treść - poziom 3</a:t>
            </a:r>
          </a:p>
          <a:p>
            <a:pPr lvl="3"/>
            <a:r>
              <a:t>Treść - poziom 4</a:t>
            </a:r>
          </a:p>
          <a:p>
            <a:pPr lvl="4"/>
            <a:r>
              <a:t>Treść - poziom 5</a:t>
            </a:r>
          </a:p>
        </p:txBody>
      </p:sp>
      <p:sp>
        <p:nvSpPr>
          <p:cNvPr id="86"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Zdjęcie (3 sztuki)">
    <p:spTree>
      <p:nvGrpSpPr>
        <p:cNvPr id="1" name=""/>
        <p:cNvGrpSpPr/>
        <p:nvPr/>
      </p:nvGrpSpPr>
      <p:grpSpPr>
        <a:xfrm>
          <a:off x="0" y="0"/>
          <a:ext cx="0" cy="0"/>
          <a:chOff x="0" y="0"/>
          <a:chExt cx="0" cy="0"/>
        </a:xfrm>
      </p:grpSpPr>
      <p:sp>
        <p:nvSpPr>
          <p:cNvPr id="93" name="Obrazek"/>
          <p:cNvSpPr>
            <a:spLocks noGrp="1"/>
          </p:cNvSpPr>
          <p:nvPr>
            <p:ph type="pic" sz="quarter" idx="13"/>
          </p:nvPr>
        </p:nvSpPr>
        <p:spPr>
          <a:xfrm>
            <a:off x="6654800" y="977900"/>
            <a:ext cx="5727700" cy="3606800"/>
          </a:xfrm>
          <a:prstGeom prst="rect">
            <a:avLst/>
          </a:prstGeom>
        </p:spPr>
        <p:txBody>
          <a:bodyPr lIns="91439" tIns="45719" rIns="91439" bIns="45719" anchor="t">
            <a:noAutofit/>
          </a:bodyPr>
          <a:lstStyle/>
          <a:p>
            <a:endParaRPr/>
          </a:p>
        </p:txBody>
      </p:sp>
      <p:sp>
        <p:nvSpPr>
          <p:cNvPr id="94" name="Obrazek"/>
          <p:cNvSpPr>
            <a:spLocks noGrp="1"/>
          </p:cNvSpPr>
          <p:nvPr>
            <p:ph type="pic" sz="quarter" idx="14"/>
          </p:nvPr>
        </p:nvSpPr>
        <p:spPr>
          <a:xfrm>
            <a:off x="6654800" y="5003800"/>
            <a:ext cx="5727700" cy="3644900"/>
          </a:xfrm>
          <a:prstGeom prst="rect">
            <a:avLst/>
          </a:prstGeom>
        </p:spPr>
        <p:txBody>
          <a:bodyPr lIns="91439" tIns="45719" rIns="91439" bIns="45719" anchor="t">
            <a:noAutofit/>
          </a:bodyPr>
          <a:lstStyle/>
          <a:p>
            <a:endParaRPr/>
          </a:p>
        </p:txBody>
      </p:sp>
      <p:sp>
        <p:nvSpPr>
          <p:cNvPr id="95" name="Obrazek"/>
          <p:cNvSpPr>
            <a:spLocks noGrp="1"/>
          </p:cNvSpPr>
          <p:nvPr>
            <p:ph type="pic" sz="half" idx="15"/>
          </p:nvPr>
        </p:nvSpPr>
        <p:spPr>
          <a:xfrm>
            <a:off x="620618" y="975498"/>
            <a:ext cx="5575303" cy="7670802"/>
          </a:xfrm>
          <a:prstGeom prst="rect">
            <a:avLst/>
          </a:prstGeom>
        </p:spPr>
        <p:txBody>
          <a:bodyPr lIns="91439" tIns="45719" rIns="91439" bIns="45719" anchor="t">
            <a:noAutofit/>
          </a:bodyPr>
          <a:lstStyle/>
          <a:p>
            <a:endParaRPr/>
          </a:p>
        </p:txBody>
      </p:sp>
      <p:sp>
        <p:nvSpPr>
          <p:cNvPr id="96" name="Numer slajdu"/>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Linia"/>
          <p:cNvSpPr/>
          <p:nvPr/>
        </p:nvSpPr>
        <p:spPr>
          <a:xfrm flipV="1">
            <a:off x="508000" y="9245596"/>
            <a:ext cx="11988801" cy="4"/>
          </a:xfrm>
          <a:prstGeom prst="line">
            <a:avLst/>
          </a:prstGeom>
          <a:ln w="76200">
            <a:solidFill>
              <a:srgbClr val="444444">
                <a:alpha val="30000"/>
              </a:srgbClr>
            </a:solidFill>
            <a:miter lim="400000"/>
          </a:ln>
        </p:spPr>
        <p:txBody>
          <a:bodyPr lIns="45718" tIns="45718" rIns="45718" bIns="45718"/>
          <a:lstStyle/>
          <a:p>
            <a:endParaRPr/>
          </a:p>
        </p:txBody>
      </p:sp>
      <p:sp>
        <p:nvSpPr>
          <p:cNvPr id="3" name="Linia"/>
          <p:cNvSpPr/>
          <p:nvPr/>
        </p:nvSpPr>
        <p:spPr>
          <a:xfrm flipV="1">
            <a:off x="508000" y="508000"/>
            <a:ext cx="11988801" cy="2"/>
          </a:xfrm>
          <a:prstGeom prst="line">
            <a:avLst/>
          </a:prstGeom>
          <a:ln w="12700">
            <a:solidFill>
              <a:srgbClr val="444444">
                <a:alpha val="30000"/>
              </a:srgbClr>
            </a:solidFill>
            <a:miter lim="400000"/>
          </a:ln>
        </p:spPr>
        <p:txBody>
          <a:bodyPr lIns="45718" tIns="45718" rIns="45718" bIns="45718"/>
          <a:lstStyle/>
          <a:p>
            <a:endParaRPr/>
          </a:p>
        </p:txBody>
      </p:sp>
      <p:sp>
        <p:nvSpPr>
          <p:cNvPr id="4" name="Treść - poziom 1…"/>
          <p:cNvSpPr txBox="1">
            <a:spLocks noGrp="1"/>
          </p:cNvSpPr>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Treść - poziom 1</a:t>
            </a:r>
          </a:p>
          <a:p>
            <a:pPr lvl="1"/>
            <a:r>
              <a:t>Treść - poziom 2</a:t>
            </a:r>
          </a:p>
          <a:p>
            <a:pPr lvl="2"/>
            <a:r>
              <a:t>Treść - poziom 3</a:t>
            </a:r>
          </a:p>
          <a:p>
            <a:pPr lvl="3"/>
            <a:r>
              <a:t>Treść - poziom 4</a:t>
            </a:r>
          </a:p>
          <a:p>
            <a:pPr lvl="4"/>
            <a:r>
              <a:t>Treść - poziom 5</a:t>
            </a:r>
          </a:p>
        </p:txBody>
      </p:sp>
      <p:sp>
        <p:nvSpPr>
          <p:cNvPr id="5" name="Tekst tytułowy"/>
          <p:cNvSpPr txBox="1">
            <a:spLocks noGrp="1"/>
          </p:cNvSpPr>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Tekst tytułowy</a:t>
            </a:r>
          </a:p>
        </p:txBody>
      </p:sp>
      <p:sp>
        <p:nvSpPr>
          <p:cNvPr id="6" name="Numer slajdu"/>
          <p:cNvSpPr txBox="1">
            <a:spLocks noGrp="1"/>
          </p:cNvSpPr>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1pPr>
      <a:lvl2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2pPr>
      <a:lvl3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3pPr>
      <a:lvl4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4pPr>
      <a:lvl5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5pPr>
      <a:lvl6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6pPr>
      <a:lvl7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7pPr>
      <a:lvl8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8pPr>
      <a:lvl9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Gill Sans Light"/>
          <a:ea typeface="Gill Sans Light"/>
          <a:cs typeface="Gill Sans Light"/>
          <a:sym typeface="Gill Sans Light"/>
        </a:defRPr>
      </a:lvl9pPr>
    </p:titleStyle>
    <p:bodyStyle>
      <a:lvl1pPr marL="4191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tif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our school"/>
          <p:cNvSpPr txBox="1">
            <a:spLocks noGrp="1"/>
          </p:cNvSpPr>
          <p:nvPr>
            <p:ph type="ctrTitle"/>
          </p:nvPr>
        </p:nvSpPr>
        <p:spPr>
          <a:xfrm>
            <a:off x="330200" y="5267323"/>
            <a:ext cx="11988800" cy="2032002"/>
          </a:xfrm>
          <a:prstGeom prst="rect">
            <a:avLst/>
          </a:prstGeom>
        </p:spPr>
        <p:txBody>
          <a:bodyPr/>
          <a:lstStyle/>
          <a:p>
            <a:r>
              <a:t>our school</a:t>
            </a:r>
          </a:p>
        </p:txBody>
      </p:sp>
      <p:sp>
        <p:nvSpPr>
          <p:cNvPr id="130" name="and country"/>
          <p:cNvSpPr txBox="1">
            <a:spLocks noGrp="1"/>
          </p:cNvSpPr>
          <p:nvPr>
            <p:ph type="subTitle" sz="quarter" idx="1"/>
          </p:nvPr>
        </p:nvSpPr>
        <p:spPr>
          <a:xfrm>
            <a:off x="508000" y="7378696"/>
            <a:ext cx="11988800" cy="825502"/>
          </a:xfrm>
          <a:prstGeom prst="rect">
            <a:avLst/>
          </a:prstGeom>
        </p:spPr>
        <p:txBody>
          <a:bodyPr/>
          <a:lstStyle>
            <a:lvl1pPr>
              <a:defRPr sz="3700"/>
            </a:lvl1pPr>
          </a:lstStyle>
          <a:p>
            <a:r>
              <a:t>and country</a:t>
            </a:r>
          </a:p>
        </p:txBody>
      </p:sp>
      <p:pic>
        <p:nvPicPr>
          <p:cNvPr id="131" name="Obraz 2" descr="Obraz 2"/>
          <p:cNvPicPr>
            <a:picLocks noChangeAspect="1"/>
          </p:cNvPicPr>
          <p:nvPr/>
        </p:nvPicPr>
        <p:blipFill>
          <a:blip r:embed="rId2" cstate="print">
            <a:extLst/>
          </a:blip>
          <a:srcRect/>
          <a:stretch>
            <a:fillRect/>
          </a:stretch>
        </p:blipFill>
        <p:spPr>
          <a:xfrm>
            <a:off x="-85831" y="2800865"/>
            <a:ext cx="13176309" cy="256663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Obrazek" descr="Obrazek"/>
          <p:cNvPicPr>
            <a:picLocks noGrp="1" noChangeAspect="1"/>
          </p:cNvPicPr>
          <p:nvPr>
            <p:ph type="pic" idx="13"/>
          </p:nvPr>
        </p:nvPicPr>
        <p:blipFill>
          <a:blip r:embed="rId2" cstate="print">
            <a:extLst/>
          </a:blip>
          <a:srcRect l="1110" r="1110"/>
          <a:stretch>
            <a:fillRect/>
          </a:stretch>
        </p:blipFill>
        <p:spPr>
          <a:xfrm>
            <a:off x="768350" y="3587105"/>
            <a:ext cx="4584676" cy="2922266"/>
          </a:xfrm>
          <a:prstGeom prst="rect">
            <a:avLst/>
          </a:prstGeom>
        </p:spPr>
      </p:pic>
      <p:sp>
        <p:nvSpPr>
          <p:cNvPr id="200" name="the national flag and the national emblem"/>
          <p:cNvSpPr txBox="1">
            <a:spLocks noGrp="1"/>
          </p:cNvSpPr>
          <p:nvPr>
            <p:ph type="title"/>
          </p:nvPr>
        </p:nvSpPr>
        <p:spPr>
          <a:prstGeom prst="rect">
            <a:avLst/>
          </a:prstGeom>
        </p:spPr>
        <p:txBody>
          <a:bodyPr/>
          <a:lstStyle>
            <a:lvl1pPr algn="ctr"/>
          </a:lstStyle>
          <a:p>
            <a:r>
              <a:t>the national flag and the national emblem</a:t>
            </a:r>
          </a:p>
        </p:txBody>
      </p:sp>
      <p:sp>
        <p:nvSpPr>
          <p:cNvPr id="201" name="The national flag is made up of two colors, white on top and red on the bottom."/>
          <p:cNvSpPr txBox="1">
            <a:spLocks noGrp="1"/>
          </p:cNvSpPr>
          <p:nvPr>
            <p:ph type="body" sz="quarter" idx="1"/>
          </p:nvPr>
        </p:nvSpPr>
        <p:spPr>
          <a:xfrm>
            <a:off x="641362" y="7150097"/>
            <a:ext cx="4838676" cy="1905002"/>
          </a:xfrm>
          <a:prstGeom prst="rect">
            <a:avLst/>
          </a:prstGeom>
        </p:spPr>
        <p:txBody>
          <a:bodyPr>
            <a:normAutofit lnSpcReduction="10000"/>
          </a:bodyPr>
          <a:lstStyle>
            <a:lvl1pPr>
              <a:buBlip>
                <a:blip r:embed="rId3"/>
              </a:buBlip>
            </a:lvl1pPr>
          </a:lstStyle>
          <a:p>
            <a:pPr algn="ctr"/>
            <a:r>
              <a:rPr dirty="0"/>
              <a:t>The national flag consists of two </a:t>
            </a:r>
            <a:r>
              <a:rPr dirty="0" err="1" smtClean="0"/>
              <a:t>colo</a:t>
            </a:r>
            <a:r>
              <a:rPr lang="pl-PL" dirty="0" smtClean="0"/>
              <a:t>u</a:t>
            </a:r>
            <a:r>
              <a:rPr dirty="0" err="1" smtClean="0"/>
              <a:t>rs</a:t>
            </a:r>
            <a:r>
              <a:rPr dirty="0"/>
              <a:t>, white </a:t>
            </a:r>
            <a:r>
              <a:rPr dirty="0" smtClean="0"/>
              <a:t>on</a:t>
            </a:r>
            <a:r>
              <a:rPr lang="pl-PL" dirty="0" smtClean="0"/>
              <a:t> </a:t>
            </a:r>
            <a:r>
              <a:rPr lang="pl-PL" dirty="0" err="1" smtClean="0"/>
              <a:t>the</a:t>
            </a:r>
            <a:r>
              <a:rPr dirty="0" smtClean="0"/>
              <a:t> </a:t>
            </a:r>
            <a:r>
              <a:rPr dirty="0"/>
              <a:t>top and red on the bottom.</a:t>
            </a:r>
          </a:p>
        </p:txBody>
      </p:sp>
      <p:pic>
        <p:nvPicPr>
          <p:cNvPr id="202" name="Obrazek" descr="Obrazek"/>
          <p:cNvPicPr>
            <a:picLocks noChangeAspect="1"/>
          </p:cNvPicPr>
          <p:nvPr/>
        </p:nvPicPr>
        <p:blipFill>
          <a:blip r:embed="rId4" cstate="print">
            <a:extLst/>
          </a:blip>
          <a:stretch>
            <a:fillRect/>
          </a:stretch>
        </p:blipFill>
        <p:spPr>
          <a:xfrm>
            <a:off x="7132000" y="2755899"/>
            <a:ext cx="3592176" cy="4241728"/>
          </a:xfrm>
          <a:prstGeom prst="rect">
            <a:avLst/>
          </a:prstGeom>
          <a:ln w="12700">
            <a:miter lim="400000"/>
          </a:ln>
        </p:spPr>
      </p:pic>
      <p:sp>
        <p:nvSpPr>
          <p:cNvPr id="203" name="White eagle with a golden crown is the national emblem."/>
          <p:cNvSpPr txBox="1"/>
          <p:nvPr/>
        </p:nvSpPr>
        <p:spPr>
          <a:xfrm>
            <a:off x="6508588" y="7150097"/>
            <a:ext cx="4838676" cy="19050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368300" indent="-368300" algn="l">
              <a:spcBef>
                <a:spcPts val="3200"/>
              </a:spcBef>
              <a:buSzPct val="30000"/>
              <a:buBlip>
                <a:blip r:embed="rId3"/>
              </a:buBlip>
              <a:defRPr sz="3000"/>
            </a:lvl1pPr>
          </a:lstStyle>
          <a:p>
            <a:pPr algn="ctr"/>
            <a:r>
              <a:rPr dirty="0"/>
              <a:t>The white eagle with a golden crown is the national emblem.</a:t>
            </a:r>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Obrazek" descr="Obrazek"/>
          <p:cNvPicPr>
            <a:picLocks noGrp="1" noChangeAspect="1"/>
          </p:cNvPicPr>
          <p:nvPr>
            <p:ph type="pic" idx="13"/>
          </p:nvPr>
        </p:nvPicPr>
        <p:blipFill>
          <a:blip r:embed="rId2" cstate="print">
            <a:extLst/>
          </a:blip>
          <a:srcRect l="16685" r="16685"/>
          <a:stretch>
            <a:fillRect/>
          </a:stretch>
        </p:blipFill>
        <p:spPr>
          <a:xfrm>
            <a:off x="1173808" y="2572544"/>
            <a:ext cx="3903976" cy="3887820"/>
          </a:xfrm>
          <a:prstGeom prst="rect">
            <a:avLst/>
          </a:prstGeom>
        </p:spPr>
      </p:pic>
      <p:sp>
        <p:nvSpPr>
          <p:cNvPr id="206" name="the national anthem and polish currency"/>
          <p:cNvSpPr txBox="1">
            <a:spLocks noGrp="1"/>
          </p:cNvSpPr>
          <p:nvPr>
            <p:ph type="title"/>
          </p:nvPr>
        </p:nvSpPr>
        <p:spPr>
          <a:prstGeom prst="rect">
            <a:avLst/>
          </a:prstGeom>
        </p:spPr>
        <p:txBody>
          <a:bodyPr/>
          <a:lstStyle>
            <a:lvl1pPr algn="ctr"/>
          </a:lstStyle>
          <a:p>
            <a:r>
              <a:t>the national anthem and polish currency</a:t>
            </a:r>
          </a:p>
        </p:txBody>
      </p:sp>
      <p:sp>
        <p:nvSpPr>
          <p:cNvPr id="207" name="Since 1927 the Polish national anthem has been the ,,Mazurek Dąbrowskiego” . The lyrics were originally written by Jozef  Wybicki in 1797."/>
          <p:cNvSpPr txBox="1">
            <a:spLocks noGrp="1"/>
          </p:cNvSpPr>
          <p:nvPr>
            <p:ph type="body" sz="quarter" idx="1"/>
          </p:nvPr>
        </p:nvSpPr>
        <p:spPr>
          <a:xfrm>
            <a:off x="628650" y="6955927"/>
            <a:ext cx="4838676" cy="2040137"/>
          </a:xfrm>
          <a:prstGeom prst="rect">
            <a:avLst/>
          </a:prstGeom>
        </p:spPr>
        <p:txBody>
          <a:bodyPr>
            <a:normAutofit lnSpcReduction="10000"/>
          </a:bodyPr>
          <a:lstStyle>
            <a:lvl1pPr marL="324104" indent="-324104" defTabSz="514094">
              <a:spcBef>
                <a:spcPts val="2800"/>
              </a:spcBef>
              <a:buBlip>
                <a:blip r:embed="rId3"/>
              </a:buBlip>
              <a:defRPr sz="2600"/>
            </a:lvl1pPr>
          </a:lstStyle>
          <a:p>
            <a:pPr algn="ctr"/>
            <a:r>
              <a:rPr dirty="0"/>
              <a:t>Since 1927 „</a:t>
            </a:r>
            <a:r>
              <a:rPr dirty="0" err="1"/>
              <a:t>Mazurek</a:t>
            </a:r>
            <a:r>
              <a:rPr dirty="0"/>
              <a:t> </a:t>
            </a:r>
            <a:r>
              <a:rPr dirty="0" err="1"/>
              <a:t>Dąbrowskiego</a:t>
            </a:r>
            <a:r>
              <a:rPr dirty="0"/>
              <a:t>” has been the national Polish anthem. The lyrics were originally written </a:t>
            </a:r>
            <a:r>
              <a:rPr dirty="0" smtClean="0"/>
              <a:t>in </a:t>
            </a:r>
            <a:r>
              <a:rPr dirty="0"/>
              <a:t>1797.</a:t>
            </a:r>
          </a:p>
        </p:txBody>
      </p:sp>
      <p:pic>
        <p:nvPicPr>
          <p:cNvPr id="208" name="Obrazek" descr="Obrazek"/>
          <p:cNvPicPr>
            <a:picLocks noChangeAspect="1"/>
          </p:cNvPicPr>
          <p:nvPr/>
        </p:nvPicPr>
        <p:blipFill>
          <a:blip r:embed="rId4" cstate="print">
            <a:extLst/>
          </a:blip>
          <a:srcRect t="1414" b="1414"/>
          <a:stretch>
            <a:fillRect/>
          </a:stretch>
        </p:blipFill>
        <p:spPr>
          <a:xfrm>
            <a:off x="7222480" y="2572544"/>
            <a:ext cx="3084390" cy="3886204"/>
          </a:xfrm>
          <a:prstGeom prst="rect">
            <a:avLst/>
          </a:prstGeom>
          <a:ln w="12700">
            <a:miter lim="400000"/>
          </a:ln>
        </p:spPr>
      </p:pic>
      <p:sp>
        <p:nvSpPr>
          <p:cNvPr id="209" name="The Polish ,,Zloty”, literally meaning „golden”, is today the currency of Poland. The banknotes in current circulation are in 200, 100, 50, 20 and 10 Zloty denominations and coins come in 5, 2, 1 Zloty, and 50, 20, 10, 5, 2, 1 Groszy units."/>
          <p:cNvSpPr txBox="1"/>
          <p:nvPr/>
        </p:nvSpPr>
        <p:spPr>
          <a:xfrm>
            <a:off x="5998344" y="6604993"/>
            <a:ext cx="5904656" cy="244827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257808" indent="-257808" algn="l" defTabSz="408940">
              <a:spcBef>
                <a:spcPts val="2200"/>
              </a:spcBef>
              <a:buSzPct val="30000"/>
              <a:buBlip>
                <a:blip r:embed="rId3"/>
              </a:buBlip>
              <a:defRPr sz="2100"/>
            </a:lvl1pPr>
          </a:lstStyle>
          <a:p>
            <a:pPr algn="ctr"/>
            <a:r>
              <a:rPr sz="2600" dirty="0"/>
              <a:t>The Polish ,,Zloty”, literally meaning „golden”, is </a:t>
            </a:r>
            <a:r>
              <a:rPr sz="2600" dirty="0" smtClean="0"/>
              <a:t>the </a:t>
            </a:r>
            <a:r>
              <a:rPr sz="2600" dirty="0"/>
              <a:t>currency of Poland. The banknotes in current circulation are </a:t>
            </a:r>
            <a:r>
              <a:rPr sz="2600" dirty="0" smtClean="0"/>
              <a:t>200</a:t>
            </a:r>
            <a:r>
              <a:rPr sz="2600" dirty="0"/>
              <a:t>, 100, 50, 20 and 10 zloty. Coins come in 5, 2, 1 zloty, and 50, 20, 10, 5, 2, 1 </a:t>
            </a:r>
            <a:r>
              <a:rPr sz="2600" dirty="0" err="1"/>
              <a:t>groszy</a:t>
            </a:r>
            <a:r>
              <a:rPr sz="2600" dirty="0"/>
              <a:t> units.</a:t>
            </a:r>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Obrazek" descr="Obrazek"/>
          <p:cNvPicPr>
            <a:picLocks noGrp="1" noChangeAspect="1"/>
          </p:cNvPicPr>
          <p:nvPr>
            <p:ph type="pic" idx="13"/>
          </p:nvPr>
        </p:nvPicPr>
        <p:blipFill>
          <a:blip r:embed="rId2" cstate="print">
            <a:extLst/>
          </a:blip>
          <a:stretch>
            <a:fillRect/>
          </a:stretch>
        </p:blipFill>
        <p:spPr>
          <a:xfrm>
            <a:off x="398368" y="3086546"/>
            <a:ext cx="6172203" cy="5333108"/>
          </a:xfrm>
          <a:prstGeom prst="rect">
            <a:avLst/>
          </a:prstGeom>
        </p:spPr>
      </p:pic>
      <p:sp>
        <p:nvSpPr>
          <p:cNvPr id="212" name="polish language"/>
          <p:cNvSpPr txBox="1">
            <a:spLocks noGrp="1"/>
          </p:cNvSpPr>
          <p:nvPr>
            <p:ph type="title"/>
          </p:nvPr>
        </p:nvSpPr>
        <p:spPr>
          <a:prstGeom prst="rect">
            <a:avLst/>
          </a:prstGeom>
        </p:spPr>
        <p:txBody>
          <a:bodyPr/>
          <a:lstStyle>
            <a:lvl1pPr algn="ctr"/>
          </a:lstStyle>
          <a:p>
            <a:r>
              <a:t>polish language</a:t>
            </a:r>
          </a:p>
        </p:txBody>
      </p:sp>
      <p:sp>
        <p:nvSpPr>
          <p:cNvPr id="213" name="Polish is the official language of Poland. It is used everyday by more than 40 million people in Poland and by up to 8 million Poles living outside the country.…"/>
          <p:cNvSpPr txBox="1">
            <a:spLocks noGrp="1"/>
          </p:cNvSpPr>
          <p:nvPr>
            <p:ph type="body" sz="half" idx="1"/>
          </p:nvPr>
        </p:nvSpPr>
        <p:spPr>
          <a:xfrm>
            <a:off x="6781800" y="2500536"/>
            <a:ext cx="5727700" cy="5995764"/>
          </a:xfrm>
          <a:prstGeom prst="rect">
            <a:avLst/>
          </a:prstGeom>
        </p:spPr>
        <p:txBody>
          <a:bodyPr>
            <a:normAutofit/>
          </a:bodyPr>
          <a:lstStyle/>
          <a:p>
            <a:pPr>
              <a:buBlip>
                <a:blip r:embed="rId3"/>
              </a:buBlip>
            </a:pPr>
            <a:r>
              <a:rPr dirty="0"/>
              <a:t>Polish is the official language of Poland. It is used everyday by more than 40 million people in Poland and by up to 8 million Poles living outside the </a:t>
            </a:r>
            <a:r>
              <a:rPr dirty="0" smtClean="0"/>
              <a:t>country</a:t>
            </a:r>
            <a:r>
              <a:rPr lang="pl-PL" dirty="0" smtClean="0"/>
              <a:t> (</a:t>
            </a:r>
            <a:r>
              <a:rPr lang="pl-PL" dirty="0" err="1" smtClean="0"/>
              <a:t>mainly</a:t>
            </a:r>
            <a:r>
              <a:rPr lang="pl-PL" dirty="0" smtClean="0"/>
              <a:t> </a:t>
            </a:r>
            <a:r>
              <a:rPr lang="pl-PL" dirty="0" err="1" smtClean="0"/>
              <a:t>in</a:t>
            </a:r>
            <a:r>
              <a:rPr lang="pl-PL" dirty="0" smtClean="0"/>
              <a:t> </a:t>
            </a:r>
            <a:r>
              <a:rPr lang="pl-PL" dirty="0" err="1" smtClean="0"/>
              <a:t>the</a:t>
            </a:r>
            <a:r>
              <a:rPr lang="pl-PL" dirty="0" smtClean="0"/>
              <a:t> USA and </a:t>
            </a:r>
            <a:r>
              <a:rPr lang="pl-PL" dirty="0" err="1" smtClean="0"/>
              <a:t>the</a:t>
            </a:r>
            <a:r>
              <a:rPr lang="pl-PL" dirty="0" smtClean="0"/>
              <a:t> UK)</a:t>
            </a:r>
            <a:r>
              <a:rPr dirty="0" smtClean="0"/>
              <a:t>. </a:t>
            </a:r>
            <a:endParaRPr dirty="0"/>
          </a:p>
          <a:p>
            <a:pPr>
              <a:buBlip>
                <a:blip r:embed="rId3"/>
              </a:buBlip>
            </a:pPr>
            <a:r>
              <a:rPr dirty="0"/>
              <a:t>Polish is considered to be one of the more difficult languages to </a:t>
            </a:r>
            <a:r>
              <a:rPr lang="pl-PL" dirty="0" err="1" smtClean="0"/>
              <a:t>learn</a:t>
            </a:r>
            <a:r>
              <a:rPr dirty="0" smtClean="0"/>
              <a:t> </a:t>
            </a:r>
            <a:r>
              <a:rPr dirty="0"/>
              <a:t>by non-native speakers. </a:t>
            </a:r>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education system Poland.JPG"/>
          <p:cNvPicPr>
            <a:picLocks noGrp="1" noChangeAspect="1"/>
          </p:cNvPicPr>
          <p:nvPr>
            <p:ph type="pic" sz="half" idx="13"/>
          </p:nvPr>
        </p:nvPicPr>
        <p:blipFill>
          <a:blip r:embed="rId2" cstate="print"/>
          <a:srcRect t="3379" b="3379"/>
          <a:stretch>
            <a:fillRect/>
          </a:stretch>
        </p:blipFill>
        <p:spPr>
          <a:xfrm>
            <a:off x="885776" y="628328"/>
            <a:ext cx="11282362" cy="7889875"/>
          </a:xfrm>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525736" y="0"/>
            <a:ext cx="11988800" cy="1905000"/>
          </a:xfrm>
        </p:spPr>
        <p:txBody>
          <a:bodyPr/>
          <a:lstStyle/>
          <a:p>
            <a:pPr algn="ctr"/>
            <a:r>
              <a:rPr lang="pl-PL" b="1" dirty="0" err="1" smtClean="0"/>
              <a:t>Secondary</a:t>
            </a:r>
            <a:r>
              <a:rPr lang="pl-PL" b="1" dirty="0" smtClean="0"/>
              <a:t> </a:t>
            </a:r>
            <a:r>
              <a:rPr lang="pl-PL" b="1" dirty="0" err="1" smtClean="0"/>
              <a:t>education</a:t>
            </a:r>
            <a:endParaRPr lang="pl-PL" b="1" dirty="0"/>
          </a:p>
        </p:txBody>
      </p:sp>
      <p:sp>
        <p:nvSpPr>
          <p:cNvPr id="5" name="pole tekstowe 4"/>
          <p:cNvSpPr txBox="1"/>
          <p:nvPr/>
        </p:nvSpPr>
        <p:spPr>
          <a:xfrm>
            <a:off x="1461840" y="1672444"/>
            <a:ext cx="10297144"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l-PL" sz="3600" b="0" i="0" u="none" strike="noStrike" cap="none" spc="0" normalizeH="0" baseline="0" dirty="0" err="1" smtClean="0">
                <a:ln>
                  <a:noFill/>
                </a:ln>
                <a:solidFill>
                  <a:srgbClr val="606060"/>
                </a:solidFill>
                <a:effectLst/>
                <a:uFillTx/>
                <a:latin typeface="Gill Sans"/>
                <a:ea typeface="Gill Sans"/>
                <a:cs typeface="Gill Sans"/>
                <a:sym typeface="Gill Sans"/>
              </a:rPr>
              <a:t>Students</a:t>
            </a:r>
            <a:r>
              <a:rPr kumimoji="0" lang="pl-PL" sz="3600" b="0" i="0" u="none" strike="noStrike" cap="none" spc="0" normalizeH="0" baseline="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baseline="0" dirty="0" err="1" smtClean="0">
                <a:ln>
                  <a:noFill/>
                </a:ln>
                <a:solidFill>
                  <a:srgbClr val="606060"/>
                </a:solidFill>
                <a:effectLst/>
                <a:uFillTx/>
                <a:latin typeface="Gill Sans"/>
                <a:ea typeface="Gill Sans"/>
                <a:cs typeface="Gill Sans"/>
                <a:sym typeface="Gill Sans"/>
              </a:rPr>
              <a:t>choose</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between</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vocational</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technical</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schools</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where</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they</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spend</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four</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years</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and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specialise</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in</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certain</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job</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or</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general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education</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secondary</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schools</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where</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they</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spend</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3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years</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and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choose</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certain</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type</a:t>
            </a:r>
            <a:r>
              <a:rPr kumimoji="0" lang="pl-PL" sz="3600" b="0" i="0" u="none" strike="noStrike" cap="none" spc="0" normalizeH="0" dirty="0" smtClean="0">
                <a:ln>
                  <a:noFill/>
                </a:ln>
                <a:solidFill>
                  <a:srgbClr val="606060"/>
                </a:solidFill>
                <a:effectLst/>
                <a:uFillTx/>
                <a:latin typeface="Gill Sans"/>
                <a:ea typeface="Gill Sans"/>
                <a:cs typeface="Gill Sans"/>
                <a:sym typeface="Gill Sans"/>
              </a:rPr>
              <a:t> of </a:t>
            </a:r>
            <a:r>
              <a:rPr kumimoji="0" lang="pl-PL" sz="3600" b="0" i="0" u="none" strike="noStrike" cap="none" spc="0" normalizeH="0" dirty="0" err="1" smtClean="0">
                <a:ln>
                  <a:noFill/>
                </a:ln>
                <a:solidFill>
                  <a:srgbClr val="606060"/>
                </a:solidFill>
                <a:effectLst/>
                <a:uFillTx/>
                <a:latin typeface="Gill Sans"/>
                <a:ea typeface="Gill Sans"/>
                <a:cs typeface="Gill Sans"/>
                <a:sym typeface="Gill Sans"/>
              </a:rPr>
              <a:t>class</a:t>
            </a:r>
            <a:r>
              <a:rPr lang="pl-PL" dirty="0" smtClean="0"/>
              <a:t> (</a:t>
            </a:r>
            <a:r>
              <a:rPr lang="pl-PL" dirty="0" err="1" smtClean="0"/>
              <a:t>e.g</a:t>
            </a:r>
            <a:r>
              <a:rPr lang="pl-PL" dirty="0" smtClean="0"/>
              <a:t>. </a:t>
            </a:r>
            <a:r>
              <a:rPr lang="pl-PL" dirty="0" err="1" smtClean="0"/>
              <a:t>medical</a:t>
            </a:r>
            <a:r>
              <a:rPr lang="pl-PL" dirty="0" smtClean="0"/>
              <a:t>, </a:t>
            </a:r>
            <a:r>
              <a:rPr lang="pl-PL" dirty="0" err="1" smtClean="0"/>
              <a:t>economics</a:t>
            </a:r>
            <a:r>
              <a:rPr lang="pl-PL" dirty="0" smtClean="0"/>
              <a:t> etc) </a:t>
            </a:r>
            <a:r>
              <a:rPr lang="pl-PL" dirty="0" err="1" smtClean="0"/>
              <a:t>in</a:t>
            </a:r>
            <a:r>
              <a:rPr lang="pl-PL" dirty="0" smtClean="0"/>
              <a:t> </a:t>
            </a:r>
            <a:r>
              <a:rPr lang="pl-PL" dirty="0" err="1" smtClean="0"/>
              <a:t>which</a:t>
            </a:r>
            <a:r>
              <a:rPr lang="pl-PL" dirty="0" smtClean="0"/>
              <a:t> </a:t>
            </a:r>
            <a:r>
              <a:rPr lang="pl-PL" dirty="0" err="1" smtClean="0"/>
              <a:t>they</a:t>
            </a:r>
            <a:r>
              <a:rPr lang="pl-PL" dirty="0" smtClean="0"/>
              <a:t> </a:t>
            </a:r>
            <a:r>
              <a:rPr lang="pl-PL" dirty="0" err="1" smtClean="0"/>
              <a:t>specialise</a:t>
            </a:r>
            <a:r>
              <a:rPr lang="pl-PL" dirty="0" smtClean="0"/>
              <a:t> </a:t>
            </a:r>
            <a:r>
              <a:rPr lang="pl-PL" dirty="0" err="1" smtClean="0"/>
              <a:t>in</a:t>
            </a:r>
            <a:r>
              <a:rPr lang="pl-PL" dirty="0" smtClean="0"/>
              <a:t> </a:t>
            </a:r>
            <a:r>
              <a:rPr lang="pl-PL" dirty="0" err="1" smtClean="0"/>
              <a:t>two</a:t>
            </a:r>
            <a:r>
              <a:rPr lang="pl-PL" dirty="0" smtClean="0"/>
              <a:t> </a:t>
            </a:r>
            <a:r>
              <a:rPr lang="pl-PL" dirty="0" err="1" smtClean="0"/>
              <a:t>or</a:t>
            </a:r>
            <a:r>
              <a:rPr lang="pl-PL" dirty="0" smtClean="0"/>
              <a:t> </a:t>
            </a:r>
            <a:r>
              <a:rPr lang="pl-PL" dirty="0" err="1" smtClean="0"/>
              <a:t>three</a:t>
            </a:r>
            <a:r>
              <a:rPr lang="pl-PL" dirty="0" smtClean="0"/>
              <a:t> </a:t>
            </a:r>
            <a:r>
              <a:rPr lang="pl-PL" dirty="0" err="1" smtClean="0"/>
              <a:t>subjects</a:t>
            </a:r>
            <a:r>
              <a:rPr lang="pl-PL" dirty="0" smtClean="0"/>
              <a:t>.</a:t>
            </a:r>
          </a:p>
          <a:p>
            <a:pPr marL="0" marR="0" indent="0" algn="ctr" defTabSz="584200" rtl="0" fontAlgn="auto" latinLnBrk="0" hangingPunct="0">
              <a:lnSpc>
                <a:spcPct val="100000"/>
              </a:lnSpc>
              <a:spcBef>
                <a:spcPts val="0"/>
              </a:spcBef>
              <a:spcAft>
                <a:spcPts val="0"/>
              </a:spcAft>
              <a:buClrTx/>
              <a:buSzTx/>
              <a:buFontTx/>
              <a:buNone/>
              <a:tabLst/>
            </a:pPr>
            <a:r>
              <a:rPr lang="pl-PL" dirty="0" smtClean="0"/>
              <a:t>In May </a:t>
            </a:r>
            <a:r>
              <a:rPr lang="pl-PL" dirty="0" err="1" smtClean="0"/>
              <a:t>graduates</a:t>
            </a:r>
            <a:r>
              <a:rPr lang="pl-PL" dirty="0" smtClean="0"/>
              <a:t> </a:t>
            </a:r>
            <a:r>
              <a:rPr lang="pl-PL" dirty="0" err="1" smtClean="0"/>
              <a:t>from</a:t>
            </a:r>
            <a:r>
              <a:rPr lang="pl-PL" dirty="0" smtClean="0"/>
              <a:t> </a:t>
            </a:r>
            <a:r>
              <a:rPr lang="pl-PL" dirty="0" err="1" smtClean="0"/>
              <a:t>both</a:t>
            </a:r>
            <a:r>
              <a:rPr lang="pl-PL" dirty="0" smtClean="0"/>
              <a:t> </a:t>
            </a:r>
            <a:r>
              <a:rPr lang="pl-PL" dirty="0" err="1" smtClean="0"/>
              <a:t>types</a:t>
            </a:r>
            <a:r>
              <a:rPr lang="pl-PL" dirty="0" smtClean="0"/>
              <a:t> of </a:t>
            </a:r>
            <a:r>
              <a:rPr lang="pl-PL" dirty="0" err="1" smtClean="0"/>
              <a:t>schools</a:t>
            </a:r>
            <a:r>
              <a:rPr lang="pl-PL" dirty="0" smtClean="0"/>
              <a:t> </a:t>
            </a:r>
            <a:r>
              <a:rPr lang="pl-PL" dirty="0" err="1" smtClean="0"/>
              <a:t>take</a:t>
            </a:r>
            <a:r>
              <a:rPr lang="pl-PL" dirty="0" smtClean="0"/>
              <a:t> </a:t>
            </a:r>
            <a:r>
              <a:rPr lang="pl-PL" dirty="0" err="1" smtClean="0"/>
              <a:t>school-leaving</a:t>
            </a:r>
            <a:r>
              <a:rPr lang="pl-PL" dirty="0" smtClean="0"/>
              <a:t> national </a:t>
            </a:r>
            <a:r>
              <a:rPr lang="pl-PL" dirty="0" err="1" smtClean="0"/>
              <a:t>exams</a:t>
            </a:r>
            <a:r>
              <a:rPr lang="pl-PL" dirty="0" smtClean="0"/>
              <a:t> </a:t>
            </a:r>
            <a:r>
              <a:rPr lang="pl-PL" dirty="0" err="1" smtClean="0"/>
              <a:t>called</a:t>
            </a:r>
            <a:r>
              <a:rPr lang="pl-PL" dirty="0" smtClean="0"/>
              <a:t> Matura </a:t>
            </a:r>
            <a:r>
              <a:rPr lang="pl-PL" dirty="0" err="1" smtClean="0"/>
              <a:t>in</a:t>
            </a:r>
            <a:r>
              <a:rPr lang="pl-PL" dirty="0" smtClean="0"/>
              <a:t> </a:t>
            </a:r>
            <a:r>
              <a:rPr lang="pl-PL" dirty="0" err="1" smtClean="0"/>
              <a:t>Polish</a:t>
            </a:r>
            <a:r>
              <a:rPr lang="pl-PL" dirty="0" smtClean="0"/>
              <a:t>, </a:t>
            </a:r>
            <a:r>
              <a:rPr lang="pl-PL" dirty="0" err="1" smtClean="0"/>
              <a:t>Maths</a:t>
            </a:r>
            <a:r>
              <a:rPr lang="pl-PL" dirty="0" smtClean="0"/>
              <a:t>, a foreign </a:t>
            </a:r>
            <a:r>
              <a:rPr lang="pl-PL" dirty="0" err="1" smtClean="0"/>
              <a:t>language</a:t>
            </a:r>
            <a:r>
              <a:rPr lang="pl-PL" dirty="0" smtClean="0"/>
              <a:t> and </a:t>
            </a:r>
            <a:r>
              <a:rPr lang="pl-PL" dirty="0" err="1" smtClean="0"/>
              <a:t>at</a:t>
            </a:r>
            <a:r>
              <a:rPr lang="pl-PL" dirty="0" smtClean="0"/>
              <a:t> </a:t>
            </a:r>
            <a:r>
              <a:rPr lang="pl-PL" dirty="0" err="1" smtClean="0"/>
              <a:t>least</a:t>
            </a:r>
            <a:r>
              <a:rPr lang="pl-PL" dirty="0" smtClean="0"/>
              <a:t> one </a:t>
            </a:r>
            <a:r>
              <a:rPr lang="pl-PL" dirty="0" err="1" smtClean="0"/>
              <a:t>chosen</a:t>
            </a:r>
            <a:r>
              <a:rPr lang="pl-PL" dirty="0" smtClean="0"/>
              <a:t> </a:t>
            </a:r>
            <a:r>
              <a:rPr lang="pl-PL" dirty="0" err="1" smtClean="0"/>
              <a:t>subject</a:t>
            </a:r>
            <a:r>
              <a:rPr lang="pl-PL" dirty="0" smtClean="0"/>
              <a:t> </a:t>
            </a:r>
            <a:r>
              <a:rPr lang="pl-PL" dirty="0" err="1" smtClean="0"/>
              <a:t>which</a:t>
            </a:r>
            <a:r>
              <a:rPr lang="pl-PL" dirty="0" smtClean="0"/>
              <a:t> </a:t>
            </a:r>
            <a:r>
              <a:rPr lang="pl-PL" dirty="0" err="1" smtClean="0"/>
              <a:t>they</a:t>
            </a:r>
            <a:r>
              <a:rPr lang="pl-PL" dirty="0" smtClean="0"/>
              <a:t> </a:t>
            </a:r>
            <a:r>
              <a:rPr lang="pl-PL" dirty="0" err="1" smtClean="0"/>
              <a:t>need</a:t>
            </a:r>
            <a:r>
              <a:rPr lang="pl-PL" dirty="0" smtClean="0"/>
              <a:t> to </a:t>
            </a:r>
            <a:r>
              <a:rPr lang="pl-PL" dirty="0" err="1" smtClean="0"/>
              <a:t>take</a:t>
            </a:r>
            <a:r>
              <a:rPr lang="pl-PL" dirty="0" smtClean="0"/>
              <a:t> </a:t>
            </a:r>
            <a:r>
              <a:rPr lang="pl-PL" dirty="0" err="1" smtClean="0"/>
              <a:t>at</a:t>
            </a:r>
            <a:r>
              <a:rPr lang="pl-PL" dirty="0" smtClean="0"/>
              <a:t> </a:t>
            </a:r>
            <a:r>
              <a:rPr lang="pl-PL" dirty="0" err="1" smtClean="0"/>
              <a:t>the</a:t>
            </a:r>
            <a:r>
              <a:rPr lang="pl-PL" dirty="0" smtClean="0"/>
              <a:t> </a:t>
            </a:r>
            <a:r>
              <a:rPr lang="pl-PL" dirty="0" err="1" smtClean="0"/>
              <a:t>extended</a:t>
            </a:r>
            <a:r>
              <a:rPr lang="pl-PL" dirty="0" smtClean="0"/>
              <a:t> </a:t>
            </a:r>
            <a:r>
              <a:rPr lang="pl-PL" dirty="0" err="1" smtClean="0"/>
              <a:t>level</a:t>
            </a:r>
            <a:r>
              <a:rPr lang="pl-PL" dirty="0" smtClean="0"/>
              <a:t>.</a:t>
            </a:r>
          </a:p>
          <a:p>
            <a:pPr marL="0" marR="0" indent="0" algn="ctr" defTabSz="584200" rtl="0" fontAlgn="auto" latinLnBrk="0" hangingPunct="0">
              <a:lnSpc>
                <a:spcPct val="100000"/>
              </a:lnSpc>
              <a:spcBef>
                <a:spcPts val="0"/>
              </a:spcBef>
              <a:spcAft>
                <a:spcPts val="0"/>
              </a:spcAft>
              <a:buClrTx/>
              <a:buSzTx/>
              <a:buFontTx/>
              <a:buNone/>
              <a:tabLst/>
            </a:pPr>
            <a:endParaRPr lang="pl-PL" dirty="0" smtClean="0"/>
          </a:p>
          <a:p>
            <a:pPr marL="0" marR="0" indent="0" algn="ctr" defTabSz="584200" rtl="0" fontAlgn="auto" latinLnBrk="0" hangingPunct="0">
              <a:lnSpc>
                <a:spcPct val="100000"/>
              </a:lnSpc>
              <a:spcBef>
                <a:spcPts val="0"/>
              </a:spcBef>
              <a:spcAft>
                <a:spcPts val="0"/>
              </a:spcAft>
              <a:buClrTx/>
              <a:buSzTx/>
              <a:buFontTx/>
              <a:buNone/>
              <a:tabLst/>
            </a:pPr>
            <a:endParaRPr kumimoji="0" lang="pl-PL" sz="3600" b="0" i="0" u="none" strike="noStrike" cap="none" spc="0" normalizeH="0" baseline="0" dirty="0">
              <a:ln>
                <a:noFill/>
              </a:ln>
              <a:solidFill>
                <a:srgbClr val="606060"/>
              </a:solidFill>
              <a:effectLst/>
              <a:uFillTx/>
              <a:latin typeface="Gill Sans"/>
              <a:ea typeface="Gill Sans"/>
              <a:cs typeface="Gill Sans"/>
              <a:sym typeface="Gill Sans"/>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Obrazek" descr="Obrazek"/>
          <p:cNvPicPr>
            <a:picLocks noGrp="1" noChangeAspect="1"/>
          </p:cNvPicPr>
          <p:nvPr>
            <p:ph type="pic" idx="13"/>
          </p:nvPr>
        </p:nvPicPr>
        <p:blipFill>
          <a:blip r:embed="rId2" cstate="print">
            <a:extLst/>
          </a:blip>
          <a:srcRect l="17050" r="17050"/>
          <a:stretch>
            <a:fillRect/>
          </a:stretch>
        </p:blipFill>
        <p:spPr>
          <a:xfrm>
            <a:off x="3567019" y="454798"/>
            <a:ext cx="6547099" cy="6623300"/>
          </a:xfrm>
          <a:prstGeom prst="rect">
            <a:avLst/>
          </a:prstGeom>
        </p:spPr>
      </p:pic>
      <p:sp>
        <p:nvSpPr>
          <p:cNvPr id="134" name="The building of High School in Nisko is a beautiful point of the town. It’s located in the town centre."/>
          <p:cNvSpPr txBox="1">
            <a:spLocks noGrp="1"/>
          </p:cNvSpPr>
          <p:nvPr>
            <p:ph type="body" sz="half" idx="1"/>
          </p:nvPr>
        </p:nvSpPr>
        <p:spPr>
          <a:xfrm>
            <a:off x="3976718" y="5372100"/>
            <a:ext cx="5727702" cy="5524500"/>
          </a:xfrm>
          <a:prstGeom prst="rect">
            <a:avLst/>
          </a:prstGeom>
        </p:spPr>
        <p:txBody>
          <a:bodyPr/>
          <a:lstStyle>
            <a:lvl1pPr marL="0" indent="0">
              <a:spcBef>
                <a:spcPts val="4200"/>
              </a:spcBef>
              <a:buSzTx/>
              <a:buNone/>
              <a:defRPr sz="3400"/>
            </a:lvl1pPr>
          </a:lstStyle>
          <a:p>
            <a:pPr algn="ctr"/>
            <a:r>
              <a:rPr dirty="0"/>
              <a:t>The building of High School in </a:t>
            </a:r>
            <a:r>
              <a:rPr dirty="0" err="1"/>
              <a:t>Nisko</a:t>
            </a:r>
            <a:r>
              <a:rPr dirty="0"/>
              <a:t> is a beautiful point of the town. It’s located in the town centre. </a:t>
            </a:r>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37-LO60.jpg" descr="37-LO60.jpg"/>
          <p:cNvPicPr>
            <a:picLocks noGrp="1" noChangeAspect="1"/>
          </p:cNvPicPr>
          <p:nvPr>
            <p:ph type="pic" idx="13"/>
          </p:nvPr>
        </p:nvPicPr>
        <p:blipFill>
          <a:blip r:embed="rId2" cstate="print">
            <a:extLst/>
          </a:blip>
          <a:stretch>
            <a:fillRect/>
          </a:stretch>
        </p:blipFill>
        <p:spPr>
          <a:xfrm>
            <a:off x="188818" y="2410598"/>
            <a:ext cx="5403133" cy="5403133"/>
          </a:xfrm>
          <a:prstGeom prst="rect">
            <a:avLst/>
          </a:prstGeom>
        </p:spPr>
      </p:pic>
      <p:sp>
        <p:nvSpPr>
          <p:cNvPr id="137" name="history of high school in nisko"/>
          <p:cNvSpPr txBox="1">
            <a:spLocks noGrp="1"/>
          </p:cNvSpPr>
          <p:nvPr>
            <p:ph type="title"/>
          </p:nvPr>
        </p:nvSpPr>
        <p:spPr>
          <a:prstGeom prst="rect">
            <a:avLst/>
          </a:prstGeom>
        </p:spPr>
        <p:txBody>
          <a:bodyPr/>
          <a:lstStyle>
            <a:lvl1pPr algn="ctr"/>
          </a:lstStyle>
          <a:p>
            <a:r>
              <a:rPr lang="pl-PL" dirty="0" smtClean="0"/>
              <a:t>THE </a:t>
            </a:r>
            <a:r>
              <a:rPr dirty="0" smtClean="0"/>
              <a:t>history </a:t>
            </a:r>
            <a:r>
              <a:rPr dirty="0"/>
              <a:t>of high school in </a:t>
            </a:r>
            <a:r>
              <a:rPr dirty="0" err="1"/>
              <a:t>nisko</a:t>
            </a:r>
            <a:endParaRPr dirty="0"/>
          </a:p>
        </p:txBody>
      </p:sp>
      <p:sp>
        <p:nvSpPr>
          <p:cNvPr id="138" name="At the beginning of the 20th century there was no high school in Nisko. Our school, founded in 1912, was the first one.…"/>
          <p:cNvSpPr txBox="1">
            <a:spLocks noGrp="1"/>
          </p:cNvSpPr>
          <p:nvPr>
            <p:ph type="body" sz="half" idx="1"/>
          </p:nvPr>
        </p:nvSpPr>
        <p:spPr>
          <a:prstGeom prst="rect">
            <a:avLst/>
          </a:prstGeom>
        </p:spPr>
        <p:txBody>
          <a:bodyPr>
            <a:normAutofit lnSpcReduction="10000"/>
          </a:bodyPr>
          <a:lstStyle/>
          <a:p>
            <a:pPr marL="0" indent="0" defTabSz="479044">
              <a:spcBef>
                <a:spcPts val="3400"/>
              </a:spcBef>
              <a:buSzTx/>
              <a:buNone/>
              <a:defRPr sz="2700"/>
            </a:pPr>
            <a:r>
              <a:rPr dirty="0"/>
              <a:t>At the beginning of the 20th century there was no high school in </a:t>
            </a:r>
            <a:r>
              <a:rPr dirty="0" err="1"/>
              <a:t>Nisko</a:t>
            </a:r>
            <a:r>
              <a:rPr dirty="0"/>
              <a:t>. Our school, founded in 1912, was the first one.</a:t>
            </a:r>
          </a:p>
          <a:p>
            <a:pPr marL="0" indent="0" defTabSz="479044">
              <a:spcBef>
                <a:spcPts val="3400"/>
              </a:spcBef>
              <a:buSzTx/>
              <a:buNone/>
              <a:defRPr sz="2700"/>
            </a:pPr>
            <a:r>
              <a:rPr dirty="0"/>
              <a:t>In 1935 it was named in </a:t>
            </a:r>
            <a:r>
              <a:rPr dirty="0" err="1"/>
              <a:t>honour</a:t>
            </a:r>
            <a:r>
              <a:rPr dirty="0"/>
              <a:t> of Stefan </a:t>
            </a:r>
            <a:r>
              <a:rPr dirty="0" err="1"/>
              <a:t>Czarniecki</a:t>
            </a:r>
            <a:r>
              <a:rPr dirty="0"/>
              <a:t> -  a military commander, regarded as a Polish national hero.</a:t>
            </a:r>
          </a:p>
          <a:p>
            <a:pPr marL="0" indent="0" defTabSz="479044">
              <a:spcBef>
                <a:spcPts val="3400"/>
              </a:spcBef>
              <a:buSzTx/>
              <a:buNone/>
              <a:defRPr sz="2700"/>
            </a:pPr>
            <a:r>
              <a:rPr dirty="0"/>
              <a:t>In 1944 the first Matura </a:t>
            </a:r>
            <a:r>
              <a:rPr dirty="0" smtClean="0"/>
              <a:t>exam</a:t>
            </a:r>
            <a:r>
              <a:rPr lang="pl-PL" dirty="0" smtClean="0"/>
              <a:t> (most </a:t>
            </a:r>
            <a:r>
              <a:rPr lang="pl-PL" dirty="0" err="1" smtClean="0"/>
              <a:t>important</a:t>
            </a:r>
            <a:r>
              <a:rPr lang="pl-PL" dirty="0" smtClean="0"/>
              <a:t> </a:t>
            </a:r>
            <a:r>
              <a:rPr lang="pl-PL" dirty="0" err="1" smtClean="0"/>
              <a:t>school</a:t>
            </a:r>
            <a:r>
              <a:rPr lang="pl-PL" dirty="0" smtClean="0"/>
              <a:t> </a:t>
            </a:r>
            <a:r>
              <a:rPr lang="pl-PL" dirty="0" err="1" smtClean="0"/>
              <a:t>exam</a:t>
            </a:r>
            <a:r>
              <a:rPr lang="pl-PL" dirty="0" smtClean="0"/>
              <a:t>)</a:t>
            </a:r>
            <a:r>
              <a:rPr dirty="0" smtClean="0"/>
              <a:t> </a:t>
            </a:r>
            <a:r>
              <a:rPr dirty="0"/>
              <a:t>in post-war Poland took place </a:t>
            </a:r>
            <a:r>
              <a:rPr dirty="0" smtClean="0"/>
              <a:t>on</a:t>
            </a:r>
            <a:r>
              <a:rPr lang="pl-PL" dirty="0" smtClean="0"/>
              <a:t> </a:t>
            </a:r>
            <a:r>
              <a:rPr lang="pl-PL" dirty="0" err="1" smtClean="0"/>
              <a:t>the</a:t>
            </a:r>
            <a:r>
              <a:rPr dirty="0" smtClean="0"/>
              <a:t> </a:t>
            </a:r>
            <a:r>
              <a:rPr dirty="0"/>
              <a:t>school premises.</a:t>
            </a:r>
          </a:p>
        </p:txBody>
      </p:sp>
      <p:grpSp>
        <p:nvGrpSpPr>
          <p:cNvPr id="141" name="Obrazek"/>
          <p:cNvGrpSpPr/>
          <p:nvPr/>
        </p:nvGrpSpPr>
        <p:grpSpPr>
          <a:xfrm>
            <a:off x="3953569" y="5912841"/>
            <a:ext cx="2711448" cy="3535415"/>
            <a:chOff x="0" y="0"/>
            <a:chExt cx="2711447" cy="3535414"/>
          </a:xfrm>
        </p:grpSpPr>
        <p:pic>
          <p:nvPicPr>
            <p:cNvPr id="139" name="Obrazek" descr="Obrazek"/>
            <p:cNvPicPr>
              <a:picLocks noChangeAspect="1"/>
            </p:cNvPicPr>
            <p:nvPr/>
          </p:nvPicPr>
          <p:blipFill>
            <a:blip r:embed="rId3" cstate="print">
              <a:extLst/>
            </a:blip>
            <a:stretch>
              <a:fillRect/>
            </a:stretch>
          </p:blipFill>
          <p:spPr>
            <a:xfrm>
              <a:off x="127000" y="127000"/>
              <a:ext cx="2457447" cy="3281415"/>
            </a:xfrm>
            <a:prstGeom prst="rect">
              <a:avLst/>
            </a:prstGeom>
            <a:ln w="12700" cap="flat">
              <a:noFill/>
              <a:miter lim="400000"/>
            </a:ln>
            <a:effectLst/>
          </p:spPr>
        </p:pic>
        <p:pic>
          <p:nvPicPr>
            <p:cNvPr id="140" name="Obrazek" descr="Obrazek"/>
            <p:cNvPicPr>
              <a:picLocks noChangeAspect="1"/>
            </p:cNvPicPr>
            <p:nvPr/>
          </p:nvPicPr>
          <p:blipFill>
            <a:blip r:embed="rId4" cstate="print">
              <a:extLst/>
            </a:blip>
            <a:stretch>
              <a:fillRect/>
            </a:stretch>
          </p:blipFill>
          <p:spPr>
            <a:xfrm>
              <a:off x="-1" y="0"/>
              <a:ext cx="2711449" cy="353541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in our school we celebrate:"/>
          <p:cNvSpPr txBox="1">
            <a:spLocks noGrp="1"/>
          </p:cNvSpPr>
          <p:nvPr>
            <p:ph type="title"/>
          </p:nvPr>
        </p:nvSpPr>
        <p:spPr>
          <a:prstGeom prst="rect">
            <a:avLst/>
          </a:prstGeom>
        </p:spPr>
        <p:txBody>
          <a:bodyPr/>
          <a:lstStyle/>
          <a:p>
            <a:r>
              <a:t>in our school we celebrate:</a:t>
            </a:r>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studniowka_2017_138.jpg" descr="studniowka_2017_138.jpg"/>
          <p:cNvPicPr>
            <a:picLocks noGrp="1" noChangeAspect="1"/>
          </p:cNvPicPr>
          <p:nvPr>
            <p:ph type="pic" idx="13"/>
          </p:nvPr>
        </p:nvPicPr>
        <p:blipFill>
          <a:blip r:embed="rId2" cstate="print">
            <a:extLst/>
          </a:blip>
          <a:stretch>
            <a:fillRect/>
          </a:stretch>
        </p:blipFill>
        <p:spPr>
          <a:xfrm>
            <a:off x="569818" y="251599"/>
            <a:ext cx="4827144" cy="4903343"/>
          </a:xfrm>
          <a:prstGeom prst="rect">
            <a:avLst/>
          </a:prstGeom>
        </p:spPr>
      </p:pic>
      <p:sp>
        <p:nvSpPr>
          <p:cNvPr id="146" name="Studniówka — students have fun one hundred days before final exams."/>
          <p:cNvSpPr txBox="1">
            <a:spLocks noGrp="1"/>
          </p:cNvSpPr>
          <p:nvPr>
            <p:ph type="body" sz="quarter" idx="1"/>
          </p:nvPr>
        </p:nvSpPr>
        <p:spPr>
          <a:xfrm>
            <a:off x="6743700" y="-723677"/>
            <a:ext cx="5172770" cy="4546154"/>
          </a:xfrm>
          <a:prstGeom prst="rect">
            <a:avLst/>
          </a:prstGeom>
        </p:spPr>
        <p:txBody>
          <a:bodyPr/>
          <a:lstStyle/>
          <a:p>
            <a:pPr marL="0" indent="0" algn="ctr">
              <a:spcBef>
                <a:spcPts val="4200"/>
              </a:spcBef>
              <a:buSzTx/>
              <a:buNone/>
              <a:defRPr sz="3400"/>
            </a:pPr>
            <a:r>
              <a:rPr dirty="0" err="1" smtClean="0"/>
              <a:t>Studniówka</a:t>
            </a:r>
            <a:r>
              <a:rPr lang="pl-PL" dirty="0" smtClean="0"/>
              <a:t> (</a:t>
            </a:r>
            <a:r>
              <a:rPr lang="pl-PL" dirty="0" err="1" smtClean="0"/>
              <a:t>school</a:t>
            </a:r>
            <a:r>
              <a:rPr lang="pl-PL" dirty="0" smtClean="0"/>
              <a:t> prom)</a:t>
            </a:r>
            <a:r>
              <a:rPr dirty="0" smtClean="0"/>
              <a:t> </a:t>
            </a:r>
            <a:r>
              <a:rPr dirty="0"/>
              <a:t>— </a:t>
            </a:r>
            <a:r>
              <a:rPr lang="pl-PL" dirty="0" smtClean="0"/>
              <a:t>senior </a:t>
            </a:r>
            <a:r>
              <a:rPr dirty="0" smtClean="0"/>
              <a:t>students </a:t>
            </a:r>
            <a:r>
              <a:rPr lang="pl-PL" dirty="0" smtClean="0"/>
              <a:t>go to a </a:t>
            </a:r>
            <a:r>
              <a:rPr lang="pl-PL" dirty="0" err="1" smtClean="0"/>
              <a:t>ball</a:t>
            </a:r>
            <a:r>
              <a:rPr lang="pl-PL" dirty="0" smtClean="0"/>
              <a:t> </a:t>
            </a:r>
            <a:r>
              <a:rPr lang="pl-PL" dirty="0" err="1" smtClean="0"/>
              <a:t>traditionally</a:t>
            </a:r>
            <a:r>
              <a:rPr dirty="0" smtClean="0"/>
              <a:t> </a:t>
            </a:r>
            <a:r>
              <a:rPr dirty="0"/>
              <a:t>one hundred days before final exams</a:t>
            </a:r>
            <a:r>
              <a:rPr dirty="0">
                <a:solidFill>
                  <a:srgbClr val="000000"/>
                </a:solidFill>
                <a:latin typeface="Franklin Gothic Book"/>
                <a:ea typeface="Franklin Gothic Book"/>
                <a:cs typeface="Franklin Gothic Book"/>
                <a:sym typeface="Franklin Gothic Book"/>
              </a:rPr>
              <a:t>. </a:t>
            </a:r>
          </a:p>
        </p:txBody>
      </p:sp>
      <p:grpSp>
        <p:nvGrpSpPr>
          <p:cNvPr id="149" name="studniowka_2017_241.jpg"/>
          <p:cNvGrpSpPr/>
          <p:nvPr/>
        </p:nvGrpSpPr>
        <p:grpSpPr>
          <a:xfrm>
            <a:off x="920719" y="5095715"/>
            <a:ext cx="4125343" cy="4201544"/>
            <a:chOff x="0" y="0"/>
            <a:chExt cx="4125342" cy="4201543"/>
          </a:xfrm>
        </p:grpSpPr>
        <p:pic>
          <p:nvPicPr>
            <p:cNvPr id="147" name="studniowka_2017_241.jpg" descr="studniowka_2017_241.jpg"/>
            <p:cNvPicPr>
              <a:picLocks noChangeAspect="1"/>
            </p:cNvPicPr>
            <p:nvPr/>
          </p:nvPicPr>
          <p:blipFill>
            <a:blip r:embed="rId3" cstate="print">
              <a:extLst/>
            </a:blip>
            <a:srcRect l="16666" r="16666"/>
            <a:stretch>
              <a:fillRect/>
            </a:stretch>
          </p:blipFill>
          <p:spPr>
            <a:xfrm>
              <a:off x="127000" y="88900"/>
              <a:ext cx="3871343" cy="3871345"/>
            </a:xfrm>
            <a:prstGeom prst="rect">
              <a:avLst/>
            </a:prstGeom>
            <a:ln w="12700" cap="flat">
              <a:noFill/>
              <a:miter lim="400000"/>
            </a:ln>
            <a:effectLst/>
          </p:spPr>
        </p:pic>
        <p:pic>
          <p:nvPicPr>
            <p:cNvPr id="148" name="studniowka_2017_241.jpg" descr="studniowka_2017_241.jpg"/>
            <p:cNvPicPr>
              <a:picLocks noChangeAspect="1"/>
            </p:cNvPicPr>
            <p:nvPr/>
          </p:nvPicPr>
          <p:blipFill>
            <a:blip r:embed="rId4" cstate="print">
              <a:extLst/>
            </a:blip>
            <a:stretch>
              <a:fillRect/>
            </a:stretch>
          </p:blipFill>
          <p:spPr>
            <a:xfrm>
              <a:off x="0" y="0"/>
              <a:ext cx="4125343" cy="4201545"/>
            </a:xfrm>
            <a:prstGeom prst="rect">
              <a:avLst/>
            </a:prstGeom>
            <a:ln w="12700" cap="flat">
              <a:noFill/>
              <a:miter lim="400000"/>
            </a:ln>
            <a:effectLst/>
          </p:spPr>
        </p:pic>
      </p:grpSp>
      <p:grpSp>
        <p:nvGrpSpPr>
          <p:cNvPr id="152" name="studniowka_2017_182.jpg"/>
          <p:cNvGrpSpPr/>
          <p:nvPr/>
        </p:nvGrpSpPr>
        <p:grpSpPr>
          <a:xfrm>
            <a:off x="8253318" y="4431616"/>
            <a:ext cx="4827144" cy="4903343"/>
            <a:chOff x="0" y="0"/>
            <a:chExt cx="4827142" cy="4903342"/>
          </a:xfrm>
        </p:grpSpPr>
        <p:pic>
          <p:nvPicPr>
            <p:cNvPr id="150" name="studniowka_2017_182.jpg" descr="studniowka_2017_182.jpg"/>
            <p:cNvPicPr>
              <a:picLocks noChangeAspect="1"/>
            </p:cNvPicPr>
            <p:nvPr/>
          </p:nvPicPr>
          <p:blipFill>
            <a:blip r:embed="rId5" cstate="print">
              <a:extLst/>
            </a:blip>
            <a:srcRect l="16666" r="16666"/>
            <a:stretch>
              <a:fillRect/>
            </a:stretch>
          </p:blipFill>
          <p:spPr>
            <a:xfrm>
              <a:off x="127000" y="88900"/>
              <a:ext cx="4573144" cy="4573144"/>
            </a:xfrm>
            <a:prstGeom prst="rect">
              <a:avLst/>
            </a:prstGeom>
            <a:ln w="12700" cap="flat">
              <a:noFill/>
              <a:miter lim="400000"/>
            </a:ln>
            <a:effectLst/>
          </p:spPr>
        </p:pic>
        <p:pic>
          <p:nvPicPr>
            <p:cNvPr id="151" name="studniowka_2017_182.jpg" descr="studniowka_2017_182.jpg"/>
            <p:cNvPicPr>
              <a:picLocks noChangeAspect="1"/>
            </p:cNvPicPr>
            <p:nvPr/>
          </p:nvPicPr>
          <p:blipFill>
            <a:blip r:embed="rId6" cstate="print">
              <a:extLst/>
            </a:blip>
            <a:stretch>
              <a:fillRect/>
            </a:stretch>
          </p:blipFill>
          <p:spPr>
            <a:xfrm>
              <a:off x="0" y="0"/>
              <a:ext cx="4827144" cy="4903344"/>
            </a:xfrm>
            <a:prstGeom prst="rect">
              <a:avLst/>
            </a:prstGeom>
            <a:ln w="12700" cap="flat">
              <a:noFill/>
              <a:miter lim="400000"/>
            </a:ln>
            <a:effectLst/>
          </p:spPr>
        </p:pic>
      </p:grpSp>
      <p:grpSp>
        <p:nvGrpSpPr>
          <p:cNvPr id="155" name="studniowka_2017_049.jpg"/>
          <p:cNvGrpSpPr/>
          <p:nvPr/>
        </p:nvGrpSpPr>
        <p:grpSpPr>
          <a:xfrm>
            <a:off x="4203115" y="3267152"/>
            <a:ext cx="5057382" cy="5133581"/>
            <a:chOff x="0" y="0"/>
            <a:chExt cx="5057380" cy="5133580"/>
          </a:xfrm>
        </p:grpSpPr>
        <p:pic>
          <p:nvPicPr>
            <p:cNvPr id="153" name="studniowka_2017_049.jpg" descr="studniowka_2017_049.jpg"/>
            <p:cNvPicPr>
              <a:picLocks noChangeAspect="1"/>
            </p:cNvPicPr>
            <p:nvPr/>
          </p:nvPicPr>
          <p:blipFill>
            <a:blip r:embed="rId7" cstate="print">
              <a:extLst/>
            </a:blip>
            <a:srcRect l="16666" r="16666"/>
            <a:stretch>
              <a:fillRect/>
            </a:stretch>
          </p:blipFill>
          <p:spPr>
            <a:xfrm>
              <a:off x="127000" y="88900"/>
              <a:ext cx="4803380" cy="4803380"/>
            </a:xfrm>
            <a:prstGeom prst="rect">
              <a:avLst/>
            </a:prstGeom>
            <a:ln w="12700" cap="flat">
              <a:noFill/>
              <a:miter lim="400000"/>
            </a:ln>
            <a:effectLst/>
          </p:spPr>
        </p:pic>
        <p:pic>
          <p:nvPicPr>
            <p:cNvPr id="154" name="studniowka_2017_049.jpg" descr="studniowka_2017_049.jpg"/>
            <p:cNvPicPr>
              <a:picLocks noChangeAspect="1"/>
            </p:cNvPicPr>
            <p:nvPr/>
          </p:nvPicPr>
          <p:blipFill>
            <a:blip r:embed="rId8" cstate="print">
              <a:extLst/>
            </a:blip>
            <a:stretch>
              <a:fillRect/>
            </a:stretch>
          </p:blipFill>
          <p:spPr>
            <a:xfrm>
              <a:off x="-1" y="-1"/>
              <a:ext cx="5057381" cy="513358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2ccc.jpg" descr="2ccc.jpg"/>
          <p:cNvPicPr>
            <a:picLocks noGrp="1" noChangeAspect="1"/>
          </p:cNvPicPr>
          <p:nvPr>
            <p:ph type="pic" idx="13"/>
          </p:nvPr>
        </p:nvPicPr>
        <p:blipFill>
          <a:blip r:embed="rId2" cstate="print">
            <a:extLst/>
          </a:blip>
          <a:stretch>
            <a:fillRect/>
          </a:stretch>
        </p:blipFill>
        <p:spPr>
          <a:xfrm>
            <a:off x="430150" y="660727"/>
            <a:ext cx="5896101" cy="4976243"/>
          </a:xfrm>
          <a:prstGeom prst="rect">
            <a:avLst/>
          </a:prstGeom>
        </p:spPr>
      </p:pic>
      <p:sp>
        <p:nvSpPr>
          <p:cNvPr id="158" name="11 November — National Independence Day. We celebrate a joyful festival in our school. We take part in competitions (baking cakes, dressing up as people of the past, history and art contests)."/>
          <p:cNvSpPr txBox="1">
            <a:spLocks noGrp="1"/>
          </p:cNvSpPr>
          <p:nvPr>
            <p:ph type="body" sz="quarter" idx="1"/>
          </p:nvPr>
        </p:nvSpPr>
        <p:spPr>
          <a:xfrm>
            <a:off x="6364585" y="421976"/>
            <a:ext cx="6119516" cy="3159425"/>
          </a:xfrm>
          <a:prstGeom prst="rect">
            <a:avLst/>
          </a:prstGeom>
        </p:spPr>
        <p:txBody>
          <a:bodyPr>
            <a:normAutofit fontScale="92500"/>
          </a:bodyPr>
          <a:lstStyle>
            <a:lvl1pPr marL="0" indent="0">
              <a:spcBef>
                <a:spcPts val="4200"/>
              </a:spcBef>
              <a:buSzTx/>
              <a:buNone/>
              <a:defRPr sz="3400"/>
            </a:lvl1pPr>
          </a:lstStyle>
          <a:p>
            <a:pPr algn="ctr"/>
            <a:r>
              <a:rPr dirty="0" smtClean="0"/>
              <a:t>11</a:t>
            </a:r>
            <a:r>
              <a:rPr lang="pl-PL" dirty="0" err="1" smtClean="0"/>
              <a:t>th</a:t>
            </a:r>
            <a:r>
              <a:rPr dirty="0" smtClean="0"/>
              <a:t> </a:t>
            </a:r>
            <a:r>
              <a:rPr dirty="0"/>
              <a:t>November — National Independence Day. We celebrate a joyful festival in our school. We take part in competitions (baking cakes, dressing up as people </a:t>
            </a:r>
            <a:r>
              <a:rPr lang="pl-PL" dirty="0" err="1" smtClean="0"/>
              <a:t>from</a:t>
            </a:r>
            <a:r>
              <a:rPr dirty="0" smtClean="0"/>
              <a:t> </a:t>
            </a:r>
            <a:r>
              <a:rPr dirty="0"/>
              <a:t>the </a:t>
            </a:r>
            <a:r>
              <a:rPr dirty="0" smtClean="0"/>
              <a:t>past).</a:t>
            </a:r>
            <a:endParaRPr dirty="0"/>
          </a:p>
        </p:txBody>
      </p:sp>
      <p:grpSp>
        <p:nvGrpSpPr>
          <p:cNvPr id="161" name="RadosneObchodyŚwiętaNiepodległości022.jpg"/>
          <p:cNvGrpSpPr/>
          <p:nvPr/>
        </p:nvGrpSpPr>
        <p:grpSpPr>
          <a:xfrm>
            <a:off x="2804516" y="5015112"/>
            <a:ext cx="4423648" cy="4499847"/>
            <a:chOff x="0" y="0"/>
            <a:chExt cx="4423647" cy="4499845"/>
          </a:xfrm>
        </p:grpSpPr>
        <p:pic>
          <p:nvPicPr>
            <p:cNvPr id="159" name="RadosneObchodyŚwiętaNiepodległości022.jpg" descr="RadosneObchodyŚwiętaNiepodległości022.jpg"/>
            <p:cNvPicPr>
              <a:picLocks noChangeAspect="1"/>
            </p:cNvPicPr>
            <p:nvPr/>
          </p:nvPicPr>
          <p:blipFill>
            <a:blip r:embed="rId3" cstate="print">
              <a:extLst/>
            </a:blip>
            <a:srcRect l="16675" r="16675"/>
            <a:stretch>
              <a:fillRect/>
            </a:stretch>
          </p:blipFill>
          <p:spPr>
            <a:xfrm>
              <a:off x="126999" y="88900"/>
              <a:ext cx="4169648" cy="4169645"/>
            </a:xfrm>
            <a:prstGeom prst="rect">
              <a:avLst/>
            </a:prstGeom>
            <a:ln w="12700" cap="flat">
              <a:noFill/>
              <a:miter lim="400000"/>
            </a:ln>
            <a:effectLst/>
          </p:spPr>
        </p:pic>
        <p:pic>
          <p:nvPicPr>
            <p:cNvPr id="160" name="RadosneObchodyŚwiętaNiepodległości022.jpg" descr="RadosneObchodyŚwiętaNiepodległości022.jpg"/>
            <p:cNvPicPr>
              <a:picLocks noChangeAspect="1"/>
            </p:cNvPicPr>
            <p:nvPr/>
          </p:nvPicPr>
          <p:blipFill>
            <a:blip r:embed="rId4" cstate="print">
              <a:extLst/>
            </a:blip>
            <a:stretch>
              <a:fillRect/>
            </a:stretch>
          </p:blipFill>
          <p:spPr>
            <a:xfrm>
              <a:off x="-1" y="-1"/>
              <a:ext cx="4423648" cy="4499846"/>
            </a:xfrm>
            <a:prstGeom prst="rect">
              <a:avLst/>
            </a:prstGeom>
            <a:ln w="12700" cap="flat">
              <a:noFill/>
              <a:miter lim="400000"/>
            </a:ln>
            <a:effectLst/>
          </p:spPr>
        </p:pic>
      </p:grpSp>
      <p:grpSp>
        <p:nvGrpSpPr>
          <p:cNvPr id="164" name="20171113_104142.jpg"/>
          <p:cNvGrpSpPr/>
          <p:nvPr/>
        </p:nvGrpSpPr>
        <p:grpSpPr>
          <a:xfrm>
            <a:off x="7556010" y="4419084"/>
            <a:ext cx="5092803" cy="5169003"/>
            <a:chOff x="0" y="0"/>
            <a:chExt cx="5092801" cy="5169001"/>
          </a:xfrm>
        </p:grpSpPr>
        <p:pic>
          <p:nvPicPr>
            <p:cNvPr id="162" name="20171113_104142.jpg" descr="20171113_104142.jpg"/>
            <p:cNvPicPr>
              <a:picLocks noChangeAspect="1"/>
            </p:cNvPicPr>
            <p:nvPr/>
          </p:nvPicPr>
          <p:blipFill>
            <a:blip r:embed="rId5" cstate="print">
              <a:extLst/>
            </a:blip>
            <a:srcRect l="21875" r="21875"/>
            <a:stretch>
              <a:fillRect/>
            </a:stretch>
          </p:blipFill>
          <p:spPr>
            <a:xfrm>
              <a:off x="126999" y="88899"/>
              <a:ext cx="4838803" cy="4838803"/>
            </a:xfrm>
            <a:prstGeom prst="rect">
              <a:avLst/>
            </a:prstGeom>
            <a:ln w="12700" cap="flat">
              <a:noFill/>
              <a:miter lim="400000"/>
            </a:ln>
            <a:effectLst/>
          </p:spPr>
        </p:pic>
        <p:pic>
          <p:nvPicPr>
            <p:cNvPr id="163" name="20171113_104142.jpg" descr="20171113_104142.jpg"/>
            <p:cNvPicPr>
              <a:picLocks noChangeAspect="1"/>
            </p:cNvPicPr>
            <p:nvPr/>
          </p:nvPicPr>
          <p:blipFill>
            <a:blip r:embed="rId6" cstate="print">
              <a:extLst/>
            </a:blip>
            <a:stretch>
              <a:fillRect/>
            </a:stretch>
          </p:blipFill>
          <p:spPr>
            <a:xfrm>
              <a:off x="-1" y="-1"/>
              <a:ext cx="5092802" cy="5169002"/>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DSC_0085.JPG" descr="DSC_0085.JPG"/>
          <p:cNvPicPr>
            <a:picLocks noGrp="1" noChangeAspect="1"/>
          </p:cNvPicPr>
          <p:nvPr>
            <p:ph type="pic" idx="13"/>
          </p:nvPr>
        </p:nvPicPr>
        <p:blipFill>
          <a:blip r:embed="rId2" cstate="print">
            <a:extLst/>
          </a:blip>
          <a:stretch>
            <a:fillRect/>
          </a:stretch>
        </p:blipFill>
        <p:spPr>
          <a:xfrm>
            <a:off x="87218" y="3439298"/>
            <a:ext cx="5778503" cy="5854703"/>
          </a:xfrm>
          <a:prstGeom prst="rect">
            <a:avLst/>
          </a:prstGeom>
        </p:spPr>
      </p:pic>
      <p:sp>
        <p:nvSpPr>
          <p:cNvPr id="167" name="On our school trips we relax, admire beautiful views, visit interesting places and have a good time."/>
          <p:cNvSpPr txBox="1">
            <a:spLocks noGrp="1"/>
          </p:cNvSpPr>
          <p:nvPr>
            <p:ph type="body" sz="quarter" idx="1"/>
          </p:nvPr>
        </p:nvSpPr>
        <p:spPr>
          <a:xfrm>
            <a:off x="7442200" y="353144"/>
            <a:ext cx="4811068" cy="2011511"/>
          </a:xfrm>
          <a:prstGeom prst="rect">
            <a:avLst/>
          </a:prstGeom>
        </p:spPr>
        <p:txBody>
          <a:bodyPr>
            <a:normAutofit fontScale="92500" lnSpcReduction="20000"/>
          </a:bodyPr>
          <a:lstStyle>
            <a:lvl1pPr marL="0" indent="0" defTabSz="554990">
              <a:spcBef>
                <a:spcPts val="3900"/>
              </a:spcBef>
              <a:buSzTx/>
              <a:buNone/>
              <a:defRPr sz="3200"/>
            </a:lvl1pPr>
          </a:lstStyle>
          <a:p>
            <a:pPr algn="ctr"/>
            <a:r>
              <a:rPr dirty="0"/>
              <a:t>On our school trips we relax, admire beautiful views, visit interesting places and have a good time.</a:t>
            </a:r>
          </a:p>
        </p:txBody>
      </p:sp>
      <p:grpSp>
        <p:nvGrpSpPr>
          <p:cNvPr id="170" name="wycieczkadoKielc009.jpg"/>
          <p:cNvGrpSpPr/>
          <p:nvPr/>
        </p:nvGrpSpPr>
        <p:grpSpPr>
          <a:xfrm>
            <a:off x="1525494" y="-78601"/>
            <a:ext cx="4959353" cy="5035553"/>
            <a:chOff x="0" y="0"/>
            <a:chExt cx="4959351" cy="5035551"/>
          </a:xfrm>
        </p:grpSpPr>
        <p:pic>
          <p:nvPicPr>
            <p:cNvPr id="168" name="wycieczkadoKielc009.jpg" descr="wycieczkadoKielc009.jpg"/>
            <p:cNvPicPr>
              <a:picLocks noChangeAspect="1"/>
            </p:cNvPicPr>
            <p:nvPr/>
          </p:nvPicPr>
          <p:blipFill>
            <a:blip r:embed="rId3" cstate="print">
              <a:extLst/>
            </a:blip>
            <a:srcRect l="16748" r="16748"/>
            <a:stretch>
              <a:fillRect/>
            </a:stretch>
          </p:blipFill>
          <p:spPr>
            <a:xfrm>
              <a:off x="127000" y="88900"/>
              <a:ext cx="4705351" cy="4705351"/>
            </a:xfrm>
            <a:prstGeom prst="rect">
              <a:avLst/>
            </a:prstGeom>
            <a:ln w="12700" cap="flat">
              <a:noFill/>
              <a:miter lim="400000"/>
            </a:ln>
            <a:effectLst/>
          </p:spPr>
        </p:pic>
        <p:pic>
          <p:nvPicPr>
            <p:cNvPr id="169" name="wycieczkadoKielc009.jpg" descr="wycieczkadoKielc009.jpg"/>
            <p:cNvPicPr>
              <a:picLocks noChangeAspect="1"/>
            </p:cNvPicPr>
            <p:nvPr/>
          </p:nvPicPr>
          <p:blipFill>
            <a:blip r:embed="rId4" cstate="print">
              <a:extLst/>
            </a:blip>
            <a:stretch>
              <a:fillRect/>
            </a:stretch>
          </p:blipFill>
          <p:spPr>
            <a:xfrm>
              <a:off x="0" y="0"/>
              <a:ext cx="4959353" cy="5035553"/>
            </a:xfrm>
            <a:prstGeom prst="rect">
              <a:avLst/>
            </a:prstGeom>
            <a:ln w="12700" cap="flat">
              <a:noFill/>
              <a:miter lim="400000"/>
            </a:ln>
            <a:effectLst/>
          </p:spPr>
        </p:pic>
      </p:grpSp>
      <p:grpSp>
        <p:nvGrpSpPr>
          <p:cNvPr id="173" name="wycieczkadowarszawy001.jpg"/>
          <p:cNvGrpSpPr/>
          <p:nvPr/>
        </p:nvGrpSpPr>
        <p:grpSpPr>
          <a:xfrm>
            <a:off x="8204493" y="2903705"/>
            <a:ext cx="4563594" cy="4639793"/>
            <a:chOff x="0" y="0"/>
            <a:chExt cx="4563593" cy="4639792"/>
          </a:xfrm>
        </p:grpSpPr>
        <p:pic>
          <p:nvPicPr>
            <p:cNvPr id="171" name="wycieczkadowarszawy001.jpg" descr="wycieczkadowarszawy001.jpg"/>
            <p:cNvPicPr>
              <a:picLocks noChangeAspect="1"/>
            </p:cNvPicPr>
            <p:nvPr/>
          </p:nvPicPr>
          <p:blipFill>
            <a:blip r:embed="rId5" cstate="print">
              <a:extLst/>
            </a:blip>
            <a:srcRect l="12500" r="12500"/>
            <a:stretch>
              <a:fillRect/>
            </a:stretch>
          </p:blipFill>
          <p:spPr>
            <a:xfrm>
              <a:off x="126998" y="88899"/>
              <a:ext cx="4309597" cy="4309595"/>
            </a:xfrm>
            <a:prstGeom prst="rect">
              <a:avLst/>
            </a:prstGeom>
            <a:ln w="12700" cap="flat">
              <a:noFill/>
              <a:miter lim="400000"/>
            </a:ln>
            <a:effectLst/>
          </p:spPr>
        </p:pic>
        <p:pic>
          <p:nvPicPr>
            <p:cNvPr id="172" name="wycieczkadowarszawy001.jpg" descr="wycieczkadowarszawy001.jpg"/>
            <p:cNvPicPr>
              <a:picLocks noChangeAspect="1"/>
            </p:cNvPicPr>
            <p:nvPr/>
          </p:nvPicPr>
          <p:blipFill>
            <a:blip r:embed="rId6" cstate="print">
              <a:extLst/>
            </a:blip>
            <a:stretch>
              <a:fillRect/>
            </a:stretch>
          </p:blipFill>
          <p:spPr>
            <a:xfrm>
              <a:off x="-1" y="0"/>
              <a:ext cx="4563595" cy="4639793"/>
            </a:xfrm>
            <a:prstGeom prst="rect">
              <a:avLst/>
            </a:prstGeom>
            <a:ln w="12700" cap="flat">
              <a:noFill/>
              <a:miter lim="400000"/>
            </a:ln>
            <a:effectLst/>
          </p:spPr>
        </p:pic>
      </p:grpSp>
      <p:grpSp>
        <p:nvGrpSpPr>
          <p:cNvPr id="176" name="radekk.jpg"/>
          <p:cNvGrpSpPr/>
          <p:nvPr/>
        </p:nvGrpSpPr>
        <p:grpSpPr>
          <a:xfrm>
            <a:off x="4957668" y="4490674"/>
            <a:ext cx="4959354" cy="5035555"/>
            <a:chOff x="0" y="0"/>
            <a:chExt cx="4959353" cy="5035553"/>
          </a:xfrm>
        </p:grpSpPr>
        <p:pic>
          <p:nvPicPr>
            <p:cNvPr id="174" name="radekk.jpg" descr="radekk.jpg"/>
            <p:cNvPicPr>
              <a:picLocks noChangeAspect="1"/>
            </p:cNvPicPr>
            <p:nvPr/>
          </p:nvPicPr>
          <p:blipFill>
            <a:blip r:embed="rId7" cstate="print">
              <a:extLst/>
            </a:blip>
            <a:srcRect l="16699" r="16699"/>
            <a:stretch>
              <a:fillRect/>
            </a:stretch>
          </p:blipFill>
          <p:spPr>
            <a:xfrm>
              <a:off x="127000" y="88900"/>
              <a:ext cx="4705352" cy="4705353"/>
            </a:xfrm>
            <a:prstGeom prst="rect">
              <a:avLst/>
            </a:prstGeom>
            <a:ln w="12700" cap="flat">
              <a:noFill/>
              <a:miter lim="400000"/>
            </a:ln>
            <a:effectLst/>
          </p:spPr>
        </p:pic>
        <p:pic>
          <p:nvPicPr>
            <p:cNvPr id="175" name="radekk.jpg" descr="radekk.jpg"/>
            <p:cNvPicPr>
              <a:picLocks noChangeAspect="1"/>
            </p:cNvPicPr>
            <p:nvPr/>
          </p:nvPicPr>
          <p:blipFill>
            <a:blip r:embed="rId4" cstate="print">
              <a:extLst/>
            </a:blip>
            <a:stretch>
              <a:fillRect/>
            </a:stretch>
          </p:blipFill>
          <p:spPr>
            <a:xfrm>
              <a:off x="-1" y="-1"/>
              <a:ext cx="4959354" cy="50355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Obrazek" descr="Obrazek"/>
          <p:cNvPicPr>
            <a:picLocks noGrp="1" noChangeAspect="1"/>
          </p:cNvPicPr>
          <p:nvPr>
            <p:ph type="pic" idx="13"/>
          </p:nvPr>
        </p:nvPicPr>
        <p:blipFill>
          <a:blip r:embed="rId2" cstate="print">
            <a:extLst/>
          </a:blip>
          <a:stretch>
            <a:fillRect/>
          </a:stretch>
        </p:blipFill>
        <p:spPr>
          <a:xfrm>
            <a:off x="2575421" y="804609"/>
            <a:ext cx="8226029" cy="6417182"/>
          </a:xfrm>
          <a:prstGeom prst="rect">
            <a:avLst/>
          </a:prstGeom>
        </p:spPr>
      </p:pic>
      <p:sp>
        <p:nvSpPr>
          <p:cNvPr id="194" name="our country - poland"/>
          <p:cNvSpPr txBox="1">
            <a:spLocks noGrp="1"/>
          </p:cNvSpPr>
          <p:nvPr>
            <p:ph type="title"/>
          </p:nvPr>
        </p:nvSpPr>
        <p:spPr>
          <a:prstGeom prst="rect">
            <a:avLst/>
          </a:prstGeom>
        </p:spPr>
        <p:txBody>
          <a:bodyPr/>
          <a:lstStyle>
            <a:lvl1pPr algn="ctr"/>
          </a:lstStyle>
          <a:p>
            <a:r>
              <a:t>our country - poland</a:t>
            </a:r>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Obrazek" descr="Obrazek"/>
          <p:cNvPicPr>
            <a:picLocks noGrp="1" noChangeAspect="1"/>
          </p:cNvPicPr>
          <p:nvPr>
            <p:ph type="pic" idx="13"/>
          </p:nvPr>
        </p:nvPicPr>
        <p:blipFill>
          <a:blip r:embed="rId2" cstate="print">
            <a:extLst/>
          </a:blip>
          <a:stretch>
            <a:fillRect/>
          </a:stretch>
        </p:blipFill>
        <p:spPr>
          <a:xfrm>
            <a:off x="495300" y="1092200"/>
            <a:ext cx="12014200" cy="6007100"/>
          </a:xfrm>
          <a:prstGeom prst="rect">
            <a:avLst/>
          </a:prstGeom>
        </p:spPr>
      </p:pic>
      <p:sp>
        <p:nvSpPr>
          <p:cNvPr id="197" name="capital of poland - warsaw"/>
          <p:cNvSpPr txBox="1">
            <a:spLocks noGrp="1"/>
          </p:cNvSpPr>
          <p:nvPr>
            <p:ph type="title"/>
          </p:nvPr>
        </p:nvSpPr>
        <p:spPr>
          <a:xfrm>
            <a:off x="358732" y="7520006"/>
            <a:ext cx="11988800" cy="1117600"/>
          </a:xfrm>
          <a:prstGeom prst="rect">
            <a:avLst/>
          </a:prstGeom>
        </p:spPr>
        <p:txBody>
          <a:bodyPr>
            <a:noAutofit/>
          </a:bodyPr>
          <a:lstStyle/>
          <a:p>
            <a:pPr algn="ctr"/>
            <a:r>
              <a:rPr lang="pl-PL" sz="4800" dirty="0" err="1" smtClean="0"/>
              <a:t>The</a:t>
            </a:r>
            <a:r>
              <a:rPr sz="4800" dirty="0" smtClean="0"/>
              <a:t>capital </a:t>
            </a:r>
            <a:r>
              <a:rPr sz="4800" dirty="0"/>
              <a:t>of </a:t>
            </a:r>
            <a:r>
              <a:rPr sz="4800" dirty="0" err="1"/>
              <a:t>poland</a:t>
            </a:r>
            <a:r>
              <a:rPr sz="4800" dirty="0"/>
              <a:t> - </a:t>
            </a:r>
            <a:r>
              <a:rPr sz="4800" dirty="0" err="1"/>
              <a:t>warsaw</a:t>
            </a:r>
            <a:endParaRPr sz="4800" dirty="0"/>
          </a:p>
        </p:txBody>
      </p:sp>
    </p:spTree>
  </p:cSld>
  <p:clrMapOvr>
    <a:masterClrMapping/>
  </p:clrMapOvr>
  <mc:AlternateContent xmlns:mc="http://schemas.openxmlformats.org/markup-compatibility/2006">
    <mc:Choice xmlns:p14="http://schemas.microsoft.com/office/powerpoint/2010/main" xmlns="" Requires="p14">
      <p:transition spd="slow" advClick="1" p14:dur="1200">
        <p:cover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New_Template3">
  <a:themeElements>
    <a:clrScheme name="New_Template3">
      <a:dk1>
        <a:srgbClr val="60606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a:ea typeface="Helvetica"/>
        <a:cs typeface="Helvetica"/>
      </a:majorFont>
      <a:minorFont>
        <a:latin typeface="Helvetica Neue"/>
        <a:ea typeface="Helvetica Neue"/>
        <a:cs typeface="Helvetica Neue"/>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06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Helvetica"/>
        <a:ea typeface="Helvetica"/>
        <a:cs typeface="Helvetica"/>
      </a:majorFont>
      <a:minorFont>
        <a:latin typeface="Helvetica Neue"/>
        <a:ea typeface="Helvetica Neue"/>
        <a:cs typeface="Helvetica Neue"/>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06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163</TotalTime>
  <Words>472</Words>
  <Application>Microsoft Office PowerPoint</Application>
  <PresentationFormat>Niestandardowy</PresentationFormat>
  <Paragraphs>25</Paragraphs>
  <Slides>14</Slides>
  <Notes>0</Notes>
  <HiddenSlides>0</HiddenSlides>
  <MMClips>0</MMClips>
  <ScaleCrop>false</ScaleCrop>
  <HeadingPairs>
    <vt:vector size="4" baseType="variant">
      <vt:variant>
        <vt:lpstr>Motyw</vt:lpstr>
      </vt:variant>
      <vt:variant>
        <vt:i4>1</vt:i4>
      </vt:variant>
      <vt:variant>
        <vt:lpstr>Tytuły slajdów</vt:lpstr>
      </vt:variant>
      <vt:variant>
        <vt:i4>14</vt:i4>
      </vt:variant>
    </vt:vector>
  </HeadingPairs>
  <TitlesOfParts>
    <vt:vector size="15" baseType="lpstr">
      <vt:lpstr>New_Template3</vt:lpstr>
      <vt:lpstr>our school</vt:lpstr>
      <vt:lpstr>Slajd 2</vt:lpstr>
      <vt:lpstr>THE history of high school in nisko</vt:lpstr>
      <vt:lpstr>in our school we celebrate:</vt:lpstr>
      <vt:lpstr>Slajd 5</vt:lpstr>
      <vt:lpstr>Slajd 6</vt:lpstr>
      <vt:lpstr>Slajd 7</vt:lpstr>
      <vt:lpstr>our country - poland</vt:lpstr>
      <vt:lpstr>Thecapital of poland - warsaw</vt:lpstr>
      <vt:lpstr>the national flag and the national emblem</vt:lpstr>
      <vt:lpstr>the national anthem and polish currency</vt:lpstr>
      <vt:lpstr>polish language</vt:lpstr>
      <vt:lpstr>Slajd 13</vt:lpstr>
      <vt:lpstr>Secondary education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school</dc:title>
  <cp:lastModifiedBy>Asus</cp:lastModifiedBy>
  <cp:revision>10</cp:revision>
  <dcterms:modified xsi:type="dcterms:W3CDTF">2018-04-03T09:59:41Z</dcterms:modified>
</cp:coreProperties>
</file>